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34200" cy="6858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601" y="0"/>
            <a:ext cx="3927764" cy="6858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tx2"/>
                </a:solidFill>
              </a:rPr>
              <a:t>PJOK KELAS 3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MENJAGA</a:t>
            </a:r>
          </a:p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KESEHATAN</a:t>
            </a:r>
          </a:p>
          <a:p>
            <a:pPr algn="ctr"/>
            <a:endParaRPr lang="en-US" sz="4800" b="1" dirty="0" smtClean="0">
              <a:solidFill>
                <a:srgbClr val="FF0000"/>
              </a:solidFill>
            </a:endParaRPr>
          </a:p>
          <a:p>
            <a:pPr algn="ctr"/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335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3. RAJIN OLAHRAGA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00200"/>
            <a:ext cx="4953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Olahraga</a:t>
            </a:r>
            <a:r>
              <a:rPr lang="en-US" dirty="0" smtClean="0"/>
              <a:t> yang </a:t>
            </a:r>
            <a:r>
              <a:rPr lang="en-US" dirty="0" err="1" smtClean="0"/>
              <a:t>dianjurkan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selam</a:t>
            </a:r>
            <a:r>
              <a:rPr lang="en-US" dirty="0" smtClean="0"/>
              <a:t> 30 </a:t>
            </a:r>
            <a:r>
              <a:rPr lang="en-US" dirty="0" err="1" smtClean="0"/>
              <a:t>menit</a:t>
            </a:r>
            <a:r>
              <a:rPr lang="en-US" dirty="0" smtClean="0"/>
              <a:t> per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3 kali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seminggu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Manfaat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olahraga</a:t>
            </a:r>
            <a:r>
              <a:rPr lang="en-US" b="1" dirty="0" smtClean="0">
                <a:solidFill>
                  <a:srgbClr val="FF0000"/>
                </a:solidFill>
              </a:rPr>
              <a:t> 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Menguatkan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paru-paru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Menguatkan</a:t>
            </a:r>
            <a:r>
              <a:rPr lang="en-US" dirty="0" smtClean="0"/>
              <a:t> </a:t>
            </a:r>
            <a:r>
              <a:rPr lang="en-US" dirty="0" err="1" smtClean="0"/>
              <a:t>otot-otot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tulang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kegemukan</a:t>
            </a:r>
            <a:r>
              <a:rPr lang="en-US" dirty="0" smtClean="0"/>
              <a:t> / </a:t>
            </a:r>
            <a:r>
              <a:rPr lang="en-US" dirty="0" err="1" smtClean="0"/>
              <a:t>obesitas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551" y="1600200"/>
            <a:ext cx="4168449" cy="5257800"/>
          </a:xfrm>
        </p:spPr>
      </p:pic>
    </p:spTree>
    <p:extLst>
      <p:ext uri="{BB962C8B-B14F-4D97-AF65-F5344CB8AC3E}">
        <p14:creationId xmlns:p14="http://schemas.microsoft.com/office/powerpoint/2010/main" val="3823952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MINUM AIR PUTIH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752600"/>
            <a:ext cx="5105400" cy="4373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Minum</a:t>
            </a:r>
            <a:r>
              <a:rPr lang="en-US" dirty="0" smtClean="0"/>
              <a:t> air </a:t>
            </a:r>
            <a:r>
              <a:rPr lang="en-US" dirty="0" err="1" smtClean="0"/>
              <a:t>putih</a:t>
            </a:r>
            <a:r>
              <a:rPr lang="en-US" dirty="0" smtClean="0"/>
              <a:t> yang </a:t>
            </a:r>
            <a:r>
              <a:rPr lang="en-US" dirty="0" err="1" smtClean="0"/>
              <a:t>dianjurkan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8 </a:t>
            </a:r>
            <a:r>
              <a:rPr lang="en-US" dirty="0" err="1" smtClean="0"/>
              <a:t>gelas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Akibat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kurang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minum</a:t>
            </a:r>
            <a:r>
              <a:rPr lang="en-US" b="1" dirty="0" smtClean="0">
                <a:solidFill>
                  <a:srgbClr val="FF0000"/>
                </a:solidFill>
              </a:rPr>
              <a:t> air </a:t>
            </a:r>
            <a:r>
              <a:rPr lang="en-US" b="1" dirty="0" err="1" smtClean="0">
                <a:solidFill>
                  <a:srgbClr val="FF0000"/>
                </a:solidFill>
              </a:rPr>
              <a:t>putih</a:t>
            </a:r>
            <a:r>
              <a:rPr lang="en-US" b="1" dirty="0" smtClean="0">
                <a:solidFill>
                  <a:srgbClr val="FF0000"/>
                </a:solidFill>
              </a:rPr>
              <a:t> :</a:t>
            </a:r>
          </a:p>
          <a:p>
            <a:pPr marL="0" indent="0">
              <a:buNone/>
            </a:pP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dehidrasi</a:t>
            </a:r>
            <a:r>
              <a:rPr lang="en-US" dirty="0" smtClean="0"/>
              <a:t> (</a:t>
            </a: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676400"/>
            <a:ext cx="3810000" cy="5181600"/>
          </a:xfrm>
        </p:spPr>
      </p:pic>
    </p:spTree>
    <p:extLst>
      <p:ext uri="{BB962C8B-B14F-4D97-AF65-F5344CB8AC3E}">
        <p14:creationId xmlns:p14="http://schemas.microsoft.com/office/powerpoint/2010/main" val="3196965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MANFAAT MINUM AIR PUTIH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/>
          <a:p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ginjal</a:t>
            </a:r>
            <a:endParaRPr lang="en-US" dirty="0" smtClean="0"/>
          </a:p>
          <a:p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dehidrasi</a:t>
            </a:r>
            <a:endParaRPr lang="en-US" dirty="0" smtClean="0"/>
          </a:p>
          <a:p>
            <a:r>
              <a:rPr lang="en-US" dirty="0" err="1" smtClean="0"/>
              <a:t>Memperlancar</a:t>
            </a:r>
            <a:r>
              <a:rPr lang="en-US" dirty="0" smtClean="0"/>
              <a:t> </a:t>
            </a:r>
            <a:r>
              <a:rPr lang="en-US" dirty="0" err="1" smtClean="0"/>
              <a:t>pencernaan</a:t>
            </a:r>
            <a:endParaRPr lang="en-US" dirty="0" smtClean="0"/>
          </a:p>
          <a:p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787" y="2001036"/>
            <a:ext cx="3986213" cy="4843109"/>
          </a:xfrm>
        </p:spPr>
      </p:pic>
    </p:spTree>
    <p:extLst>
      <p:ext uri="{BB962C8B-B14F-4D97-AF65-F5344CB8AC3E}">
        <p14:creationId xmlns:p14="http://schemas.microsoft.com/office/powerpoint/2010/main" val="2908548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MENGISI WAKTU LUANG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Waktu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luang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adalah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waktu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senggang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dapat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diisi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dengan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melakukan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kegiatan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santai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sesuai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keinginan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3505200"/>
            <a:ext cx="4038600" cy="2620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luang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endParaRPr lang="en-US" dirty="0" smtClean="0"/>
          </a:p>
          <a:p>
            <a:pPr marL="0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an</a:t>
            </a:r>
            <a:r>
              <a:rPr lang="en-US" dirty="0" smtClean="0"/>
              <a:t> </a:t>
            </a:r>
            <a:r>
              <a:rPr lang="en-US" dirty="0" err="1" smtClean="0"/>
              <a:t>bermanfaat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3800"/>
            <a:ext cx="451485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APAKAH SEHAT ITU ?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9964"/>
            <a:ext cx="4076114" cy="4343400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343400" y="1828800"/>
            <a:ext cx="4343400" cy="4297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Sehat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adalah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keadaan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baik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secara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fisik</a:t>
            </a:r>
            <a:r>
              <a:rPr lang="en-US" b="1" dirty="0" smtClean="0">
                <a:solidFill>
                  <a:srgbClr val="FF0000"/>
                </a:solidFill>
              </a:rPr>
              <a:t>, mental, spiritual, </a:t>
            </a:r>
            <a:r>
              <a:rPr lang="en-US" b="1" dirty="0" err="1" smtClean="0">
                <a:solidFill>
                  <a:srgbClr val="FF0000"/>
                </a:solidFill>
              </a:rPr>
              <a:t>dan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sosial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58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 MENJAGA KESEHATAN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800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Bergizi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Teratur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Istirahat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Rajin</a:t>
            </a:r>
            <a:r>
              <a:rPr lang="en-US" dirty="0" smtClean="0"/>
              <a:t> </a:t>
            </a:r>
            <a:r>
              <a:rPr lang="en-US" dirty="0" err="1" smtClean="0"/>
              <a:t>Berolahraga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Minum</a:t>
            </a:r>
            <a:r>
              <a:rPr lang="en-US" dirty="0" smtClean="0"/>
              <a:t> air </a:t>
            </a:r>
            <a:r>
              <a:rPr lang="en-US" dirty="0" err="1" smtClean="0"/>
              <a:t>putih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Konsumsi</a:t>
            </a:r>
            <a:r>
              <a:rPr lang="en-US" dirty="0" smtClean="0"/>
              <a:t> Vitamin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Rajin</a:t>
            </a:r>
            <a:r>
              <a:rPr lang="en-US" dirty="0" smtClean="0"/>
              <a:t> </a:t>
            </a:r>
            <a:r>
              <a:rPr lang="en-US" dirty="0" err="1" smtClean="0"/>
              <a:t>mencuci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Memakai</a:t>
            </a:r>
            <a:r>
              <a:rPr lang="en-US" dirty="0" smtClean="0"/>
              <a:t> masker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52600"/>
            <a:ext cx="4495800" cy="4495800"/>
          </a:xfrm>
        </p:spPr>
      </p:pic>
    </p:spTree>
    <p:extLst>
      <p:ext uri="{BB962C8B-B14F-4D97-AF65-F5344CB8AC3E}">
        <p14:creationId xmlns:p14="http://schemas.microsoft.com/office/powerpoint/2010/main" val="286289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1. MAKAN MAKANAN BERGIZI</a:t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TERATUR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525963"/>
          </a:xfrm>
        </p:spPr>
        <p:txBody>
          <a:bodyPr/>
          <a:lstStyle/>
          <a:p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bergizi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kandungan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endParaRPr lang="en-US" dirty="0" smtClean="0"/>
          </a:p>
          <a:p>
            <a:pPr indent="-52388">
              <a:buFontTx/>
              <a:buChar char="-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Karbohidrat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indent="-52388">
              <a:buFontTx/>
              <a:buChar char="-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Protein</a:t>
            </a:r>
          </a:p>
          <a:p>
            <a:pPr indent="-52388">
              <a:buFontTx/>
              <a:buChar char="-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Lemak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indent="-52388">
              <a:buFontTx/>
              <a:buChar char="-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Vitamin</a:t>
            </a:r>
          </a:p>
          <a:p>
            <a:pPr indent="-52388">
              <a:buFontTx/>
              <a:buChar char="-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Mineral</a:t>
            </a:r>
          </a:p>
          <a:p>
            <a:pPr indent="-52388">
              <a:buFontTx/>
              <a:buChar char="-"/>
            </a:pPr>
            <a:endParaRPr lang="en-US" dirty="0"/>
          </a:p>
          <a:p>
            <a:pPr indent="3175">
              <a:buFontTx/>
              <a:buChar char="-"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514600"/>
            <a:ext cx="5105400" cy="4343400"/>
          </a:xfrm>
        </p:spPr>
      </p:pic>
    </p:spTree>
    <p:extLst>
      <p:ext uri="{BB962C8B-B14F-4D97-AF65-F5344CB8AC3E}">
        <p14:creationId xmlns:p14="http://schemas.microsoft.com/office/powerpoint/2010/main" val="314174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MAKAN </a:t>
            </a:r>
            <a:r>
              <a:rPr lang="en-US" b="1" dirty="0" err="1" smtClean="0">
                <a:solidFill>
                  <a:srgbClr val="FF0000"/>
                </a:solidFill>
              </a:rPr>
              <a:t>secara</a:t>
            </a:r>
            <a:r>
              <a:rPr lang="en-US" b="1" dirty="0" smtClean="0">
                <a:solidFill>
                  <a:srgbClr val="FF0000"/>
                </a:solidFill>
              </a:rPr>
              <a:t> TERATUR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3581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teratur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3 kali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sehari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Sarapan</a:t>
            </a:r>
            <a:r>
              <a:rPr lang="en-US" dirty="0" smtClean="0"/>
              <a:t> (</a:t>
            </a:r>
            <a:r>
              <a:rPr lang="en-US" dirty="0" err="1" smtClean="0"/>
              <a:t>pagi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)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Makan</a:t>
            </a:r>
            <a:r>
              <a:rPr lang="en-US" dirty="0" smtClean="0"/>
              <a:t> Siang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Makan</a:t>
            </a:r>
            <a:r>
              <a:rPr lang="en-US" dirty="0" smtClean="0"/>
              <a:t> Malam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524000"/>
            <a:ext cx="5486400" cy="5334000"/>
          </a:xfrm>
        </p:spPr>
      </p:pic>
    </p:spTree>
    <p:extLst>
      <p:ext uri="{BB962C8B-B14F-4D97-AF65-F5344CB8AC3E}">
        <p14:creationId xmlns:p14="http://schemas.microsoft.com/office/powerpoint/2010/main" val="220961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5638800"/>
            <a:ext cx="4343400" cy="609600"/>
          </a:xfrm>
        </p:spPr>
        <p:txBody>
          <a:bodyPr>
            <a:normAutofit fontScale="90000"/>
          </a:bodyPr>
          <a:lstStyle/>
          <a:p>
            <a:r>
              <a:rPr lang="en-US" sz="3100" b="0" dirty="0" smtClean="0"/>
              <a:t>1.  </a:t>
            </a:r>
            <a:r>
              <a:rPr lang="en-US" sz="3100" b="0" dirty="0" err="1" smtClean="0"/>
              <a:t>Membantu</a:t>
            </a:r>
            <a:r>
              <a:rPr lang="en-US" sz="3100" b="0" dirty="0" smtClean="0"/>
              <a:t> </a:t>
            </a:r>
            <a:r>
              <a:rPr lang="en-US" sz="3100" b="0" dirty="0" err="1" smtClean="0"/>
              <a:t>otak</a:t>
            </a:r>
            <a:r>
              <a:rPr lang="en-US" sz="3100" b="0" dirty="0" smtClean="0"/>
              <a:t> </a:t>
            </a:r>
            <a:r>
              <a:rPr lang="en-US" sz="3100" b="0" dirty="0" err="1" smtClean="0"/>
              <a:t>bekerja</a:t>
            </a:r>
            <a:r>
              <a:rPr lang="en-US" sz="3100" b="0" dirty="0" smtClean="0"/>
              <a:t> </a:t>
            </a:r>
            <a:r>
              <a:rPr lang="en-US" sz="3100" b="0" dirty="0" err="1" smtClean="0"/>
              <a:t>dengan</a:t>
            </a:r>
            <a:r>
              <a:rPr lang="en-US" sz="3100" b="0" dirty="0" smtClean="0"/>
              <a:t> optimal</a:t>
            </a:r>
            <a:br>
              <a:rPr lang="en-US" sz="3100" b="0" dirty="0" smtClean="0"/>
            </a:br>
            <a:r>
              <a:rPr lang="en-US" sz="3100" b="0" dirty="0" smtClean="0"/>
              <a:t>2. </a:t>
            </a:r>
            <a:r>
              <a:rPr lang="en-US" sz="3100" b="0" dirty="0" err="1" smtClean="0"/>
              <a:t>Meningkatkan</a:t>
            </a:r>
            <a:r>
              <a:rPr lang="en-US" sz="3100" b="0" dirty="0" smtClean="0"/>
              <a:t> </a:t>
            </a:r>
            <a:r>
              <a:rPr lang="en-US" sz="3100" b="0" dirty="0" err="1" smtClean="0"/>
              <a:t>konsentrasi</a:t>
            </a:r>
            <a:r>
              <a:rPr lang="en-US" sz="3100" b="0" dirty="0" smtClean="0"/>
              <a:t/>
            </a:r>
            <a:br>
              <a:rPr lang="en-US" sz="3100" b="0" dirty="0" smtClean="0"/>
            </a:br>
            <a:r>
              <a:rPr lang="en-US" sz="3100" b="0" dirty="0" smtClean="0"/>
              <a:t>3. </a:t>
            </a:r>
            <a:r>
              <a:rPr lang="en-US" sz="3100" b="0" dirty="0" err="1" smtClean="0"/>
              <a:t>Tidak</a:t>
            </a:r>
            <a:r>
              <a:rPr lang="en-US" sz="3100" b="0" dirty="0" smtClean="0"/>
              <a:t> </a:t>
            </a:r>
            <a:r>
              <a:rPr lang="en-US" sz="3100" b="0" dirty="0" err="1" smtClean="0"/>
              <a:t>mudah</a:t>
            </a:r>
            <a:r>
              <a:rPr lang="en-US" sz="3100" b="0" dirty="0" smtClean="0"/>
              <a:t> </a:t>
            </a:r>
            <a:r>
              <a:rPr lang="en-US" sz="3100" b="0" dirty="0" err="1" smtClean="0"/>
              <a:t>mengantuk</a:t>
            </a:r>
            <a:r>
              <a:rPr lang="en-US" sz="3100" b="0" dirty="0" smtClean="0"/>
              <a:t/>
            </a:r>
            <a:br>
              <a:rPr lang="en-US" sz="3100" b="0" dirty="0" smtClean="0"/>
            </a:br>
            <a:r>
              <a:rPr lang="en-US" sz="3100" b="0" dirty="0" smtClean="0"/>
              <a:t>4. </a:t>
            </a:r>
            <a:r>
              <a:rPr lang="en-US" sz="3100" b="0" dirty="0" err="1" smtClean="0"/>
              <a:t>memberi</a:t>
            </a:r>
            <a:r>
              <a:rPr lang="en-US" sz="3100" b="0" dirty="0" smtClean="0"/>
              <a:t> </a:t>
            </a:r>
            <a:r>
              <a:rPr lang="en-US" sz="3100" b="0" dirty="0" err="1" smtClean="0"/>
              <a:t>energi</a:t>
            </a:r>
            <a:r>
              <a:rPr lang="en-US" sz="3100" b="0" dirty="0" smtClean="0"/>
              <a:t> </a:t>
            </a:r>
            <a:r>
              <a:rPr lang="en-US" sz="3100" b="0" dirty="0" err="1" smtClean="0"/>
              <a:t>untuk</a:t>
            </a:r>
            <a:r>
              <a:rPr lang="en-US" sz="3100" b="0" dirty="0" smtClean="0"/>
              <a:t> </a:t>
            </a:r>
            <a:r>
              <a:rPr lang="en-US" sz="3100" b="0" dirty="0" err="1" smtClean="0"/>
              <a:t>beraktivitas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91000" cy="68580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343400" y="152400"/>
            <a:ext cx="4724400" cy="26669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MANFAAT MAKAN </a:t>
            </a:r>
            <a:r>
              <a:rPr lang="en-US" sz="4400" dirty="0" smtClean="0">
                <a:solidFill>
                  <a:srgbClr val="FF0000"/>
                </a:solidFill>
              </a:rPr>
              <a:t>MAKANAN BERGIZI </a:t>
            </a:r>
          </a:p>
          <a:p>
            <a:r>
              <a:rPr lang="en-US" sz="4400" dirty="0" err="1" smtClean="0">
                <a:solidFill>
                  <a:srgbClr val="FF0000"/>
                </a:solidFill>
              </a:rPr>
              <a:t>dan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>
                <a:solidFill>
                  <a:srgbClr val="FF0000"/>
                </a:solidFill>
              </a:rPr>
              <a:t>TERATUR</a:t>
            </a:r>
          </a:p>
        </p:txBody>
      </p:sp>
    </p:spTree>
    <p:extLst>
      <p:ext uri="{BB962C8B-B14F-4D97-AF65-F5344CB8AC3E}">
        <p14:creationId xmlns:p14="http://schemas.microsoft.com/office/powerpoint/2010/main" val="75632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2. ISTIRAHAT YANG CUKUP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343400" cy="45259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err="1" smtClean="0"/>
              <a:t>Istirahat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r>
              <a:rPr lang="en-US" dirty="0" smtClean="0"/>
              <a:t> </a:t>
            </a:r>
            <a:r>
              <a:rPr lang="en-US" dirty="0" err="1" smtClean="0"/>
              <a:t>sebentar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lelah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istirahat</a:t>
            </a:r>
            <a:r>
              <a:rPr lang="en-US" dirty="0" smtClean="0"/>
              <a:t> :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Istirahat</a:t>
            </a:r>
            <a:r>
              <a:rPr lang="en-US" dirty="0" smtClean="0"/>
              <a:t> di </a:t>
            </a:r>
            <a:r>
              <a:rPr lang="en-US" dirty="0" err="1" smtClean="0"/>
              <a:t>siang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Istirahat</a:t>
            </a:r>
            <a:r>
              <a:rPr lang="en-US" dirty="0" smtClean="0"/>
              <a:t> di </a:t>
            </a:r>
            <a:r>
              <a:rPr lang="en-US" dirty="0" err="1" smtClean="0"/>
              <a:t>malam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(paling </a:t>
            </a:r>
            <a:r>
              <a:rPr lang="en-US" dirty="0" err="1" smtClean="0"/>
              <a:t>malam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pukul</a:t>
            </a:r>
            <a:r>
              <a:rPr lang="en-US" dirty="0" smtClean="0"/>
              <a:t> 21.00)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Istirahat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KUANTITAS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KUALITAS </a:t>
            </a:r>
            <a:r>
              <a:rPr lang="en-US" dirty="0" smtClean="0"/>
              <a:t>yang </a:t>
            </a:r>
            <a:r>
              <a:rPr lang="en-US" dirty="0" err="1" smtClean="0"/>
              <a:t>baik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429000"/>
            <a:ext cx="4191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29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ISTIRAHAT YANG CUKUP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KUANTITAS TIDUR</a:t>
            </a:r>
          </a:p>
          <a:p>
            <a:pPr marL="0" indent="0">
              <a:buNone/>
            </a:pPr>
            <a:r>
              <a:rPr lang="en-US" dirty="0" err="1" smtClean="0"/>
              <a:t>Tidur</a:t>
            </a:r>
            <a:r>
              <a:rPr lang="en-US" dirty="0" smtClean="0"/>
              <a:t> </a:t>
            </a:r>
            <a:r>
              <a:rPr lang="en-US" dirty="0" err="1" smtClean="0"/>
              <a:t>malam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8 jam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harinya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TIDUR yang BERKUALITAS :</a:t>
            </a:r>
          </a:p>
          <a:p>
            <a:pPr>
              <a:buFontTx/>
              <a:buChar char="-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terbangun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tidur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tidur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, 30 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berbaring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Bangun</a:t>
            </a:r>
            <a:r>
              <a:rPr lang="en-US" dirty="0" smtClean="0"/>
              <a:t> di </a:t>
            </a:r>
            <a:r>
              <a:rPr lang="en-US" dirty="0" err="1" smtClean="0"/>
              <a:t>pagi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segar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676400"/>
            <a:ext cx="4800600" cy="5181600"/>
          </a:xfrm>
        </p:spPr>
      </p:pic>
    </p:spTree>
    <p:extLst>
      <p:ext uri="{BB962C8B-B14F-4D97-AF65-F5344CB8AC3E}">
        <p14:creationId xmlns:p14="http://schemas.microsoft.com/office/powerpoint/2010/main" val="428166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MANFAAT ISTIRAHAT CUKUP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800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kekebalan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terserang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Mempertajam</a:t>
            </a:r>
            <a:r>
              <a:rPr lang="en-US" dirty="0" smtClean="0"/>
              <a:t> </a:t>
            </a:r>
            <a:r>
              <a:rPr lang="en-US" dirty="0" err="1" smtClean="0"/>
              <a:t>ingatan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tenang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gembira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618" y="1676400"/>
            <a:ext cx="4059382" cy="5181600"/>
          </a:xfrm>
        </p:spPr>
      </p:pic>
    </p:spTree>
    <p:extLst>
      <p:ext uri="{BB962C8B-B14F-4D97-AF65-F5344CB8AC3E}">
        <p14:creationId xmlns:p14="http://schemas.microsoft.com/office/powerpoint/2010/main" val="206394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319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APAKAH SEHAT ITU ?</vt:lpstr>
      <vt:lpstr>CARA MENJAGA KESEHATAN</vt:lpstr>
      <vt:lpstr>1. MAKAN MAKANAN BERGIZI dan TERATUR</vt:lpstr>
      <vt:lpstr>MAKAN secara TERATUR</vt:lpstr>
      <vt:lpstr>1.  Membantu otak bekerja dengan optimal 2. Meningkatkan konsentrasi 3. Tidak mudah mengantuk 4. memberi energi untuk beraktivitas </vt:lpstr>
      <vt:lpstr>2. ISTIRAHAT YANG CUKUP</vt:lpstr>
      <vt:lpstr>ISTIRAHAT YANG CUKUP</vt:lpstr>
      <vt:lpstr>MANFAAT ISTIRAHAT CUKUP</vt:lpstr>
      <vt:lpstr>3. RAJIN OLAHRAGA</vt:lpstr>
      <vt:lpstr>MINUM AIR PUTIH</vt:lpstr>
      <vt:lpstr>MANFAAT MINUM AIR PUTIH</vt:lpstr>
      <vt:lpstr>MENGISI WAKTU LUANG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16</cp:revision>
  <dcterms:created xsi:type="dcterms:W3CDTF">2006-08-16T00:00:00Z</dcterms:created>
  <dcterms:modified xsi:type="dcterms:W3CDTF">2022-03-25T03:29:19Z</dcterms:modified>
</cp:coreProperties>
</file>