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6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10" y="-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934200" cy="6858000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81601" y="0"/>
            <a:ext cx="3927764" cy="6858000"/>
          </a:xfrm>
        </p:spPr>
        <p:txBody>
          <a:bodyPr>
            <a:normAutofit/>
          </a:bodyPr>
          <a:lstStyle/>
          <a:p>
            <a:pPr algn="ctr"/>
            <a:r>
              <a:rPr lang="en-US" sz="5400" dirty="0" smtClean="0">
                <a:solidFill>
                  <a:schemeClr val="tx2"/>
                </a:solidFill>
              </a:rPr>
              <a:t>PJOK KELAS 3</a:t>
            </a:r>
          </a:p>
          <a:p>
            <a:pPr algn="ctr"/>
            <a:endParaRPr lang="en-US" sz="2400" dirty="0" smtClean="0"/>
          </a:p>
          <a:p>
            <a:pPr algn="ctr"/>
            <a:r>
              <a:rPr lang="en-US" sz="4800" b="1" dirty="0" smtClean="0">
                <a:solidFill>
                  <a:srgbClr val="FF0000"/>
                </a:solidFill>
              </a:rPr>
              <a:t>MENJAGA</a:t>
            </a:r>
          </a:p>
          <a:p>
            <a:pPr algn="ctr"/>
            <a:r>
              <a:rPr lang="en-US" sz="4800" b="1" dirty="0" smtClean="0">
                <a:solidFill>
                  <a:srgbClr val="FF0000"/>
                </a:solidFill>
              </a:rPr>
              <a:t>KESEHATAN</a:t>
            </a:r>
          </a:p>
          <a:p>
            <a:pPr algn="ctr"/>
            <a:endParaRPr lang="en-US" sz="4800" b="1" dirty="0" smtClean="0">
              <a:solidFill>
                <a:srgbClr val="FF0000"/>
              </a:solidFill>
            </a:endParaRPr>
          </a:p>
          <a:p>
            <a:pPr algn="ctr"/>
            <a:endParaRPr lang="en-US" sz="4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13352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3. RAJIN OLAHRAGA</a:t>
            </a:r>
            <a:endParaRPr lang="en-US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" y="1600200"/>
            <a:ext cx="4953000" cy="452596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err="1" smtClean="0"/>
              <a:t>Olahraga</a:t>
            </a:r>
            <a:r>
              <a:rPr lang="en-US" dirty="0" smtClean="0"/>
              <a:t> yang </a:t>
            </a:r>
            <a:r>
              <a:rPr lang="en-US" dirty="0" err="1" smtClean="0"/>
              <a:t>dianjurkan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selam</a:t>
            </a:r>
            <a:r>
              <a:rPr lang="en-US" dirty="0" smtClean="0"/>
              <a:t> 30 </a:t>
            </a:r>
            <a:r>
              <a:rPr lang="en-US" dirty="0" err="1" smtClean="0"/>
              <a:t>menit</a:t>
            </a:r>
            <a:r>
              <a:rPr lang="en-US" dirty="0" smtClean="0"/>
              <a:t> per </a:t>
            </a:r>
            <a:r>
              <a:rPr lang="en-US" dirty="0" err="1" smtClean="0"/>
              <a:t>hari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3 kali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seminggu</a:t>
            </a:r>
            <a:r>
              <a:rPr lang="en-US" dirty="0" smtClean="0"/>
              <a:t>.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b="1" dirty="0" err="1" smtClean="0">
                <a:solidFill>
                  <a:srgbClr val="FF0000"/>
                </a:solidFill>
              </a:rPr>
              <a:t>Manfaat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olahraga</a:t>
            </a:r>
            <a:r>
              <a:rPr lang="en-US" b="1" dirty="0" smtClean="0">
                <a:solidFill>
                  <a:srgbClr val="FF0000"/>
                </a:solidFill>
              </a:rPr>
              <a:t> :</a:t>
            </a:r>
          </a:p>
          <a:p>
            <a:pPr marL="514350" indent="-514350">
              <a:buAutoNum type="arabicPeriod"/>
            </a:pPr>
            <a:r>
              <a:rPr lang="en-US" dirty="0" err="1" smtClean="0"/>
              <a:t>Menguatkan</a:t>
            </a:r>
            <a:r>
              <a:rPr lang="en-US" dirty="0" smtClean="0"/>
              <a:t> </a:t>
            </a:r>
            <a:r>
              <a:rPr lang="en-US" dirty="0" err="1" smtClean="0"/>
              <a:t>jantung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paru-paru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err="1" smtClean="0"/>
              <a:t>Menguatkan</a:t>
            </a:r>
            <a:r>
              <a:rPr lang="en-US" dirty="0" smtClean="0"/>
              <a:t> </a:t>
            </a:r>
            <a:r>
              <a:rPr lang="en-US" dirty="0" err="1" smtClean="0"/>
              <a:t>otot-otot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tulang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err="1" smtClean="0"/>
              <a:t>Mengurangi</a:t>
            </a:r>
            <a:r>
              <a:rPr lang="en-US" dirty="0" smtClean="0"/>
              <a:t> </a:t>
            </a:r>
            <a:r>
              <a:rPr lang="en-US" dirty="0" err="1" smtClean="0"/>
              <a:t>resiko</a:t>
            </a:r>
            <a:r>
              <a:rPr lang="en-US" dirty="0" smtClean="0"/>
              <a:t> </a:t>
            </a:r>
            <a:r>
              <a:rPr lang="en-US" dirty="0" err="1" smtClean="0"/>
              <a:t>penyakit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err="1" smtClean="0"/>
              <a:t>Mencegah</a:t>
            </a:r>
            <a:r>
              <a:rPr lang="en-US" dirty="0" smtClean="0"/>
              <a:t> </a:t>
            </a:r>
            <a:r>
              <a:rPr lang="en-US" dirty="0" err="1" smtClean="0"/>
              <a:t>kegemukan</a:t>
            </a:r>
            <a:r>
              <a:rPr lang="en-US" dirty="0" smtClean="0"/>
              <a:t> / </a:t>
            </a:r>
            <a:r>
              <a:rPr lang="en-US" dirty="0" err="1" smtClean="0"/>
              <a:t>obesitas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5551" y="1600200"/>
            <a:ext cx="4168449" cy="5257800"/>
          </a:xfrm>
        </p:spPr>
      </p:pic>
    </p:spTree>
    <p:extLst>
      <p:ext uri="{BB962C8B-B14F-4D97-AF65-F5344CB8AC3E}">
        <p14:creationId xmlns:p14="http://schemas.microsoft.com/office/powerpoint/2010/main" val="38239520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B050"/>
                </a:solidFill>
              </a:rPr>
              <a:t>MINUM AIR PUTIH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752600"/>
            <a:ext cx="5105400" cy="4373563"/>
          </a:xfrm>
        </p:spPr>
        <p:txBody>
          <a:bodyPr/>
          <a:lstStyle/>
          <a:p>
            <a:pPr marL="0" indent="0">
              <a:buNone/>
            </a:pPr>
            <a:r>
              <a:rPr lang="en-US" dirty="0" err="1" smtClean="0"/>
              <a:t>Minum</a:t>
            </a:r>
            <a:r>
              <a:rPr lang="en-US" dirty="0" smtClean="0"/>
              <a:t> air </a:t>
            </a:r>
            <a:r>
              <a:rPr lang="en-US" dirty="0" err="1" smtClean="0"/>
              <a:t>putih</a:t>
            </a:r>
            <a:r>
              <a:rPr lang="en-US" dirty="0" smtClean="0"/>
              <a:t> yang </a:t>
            </a:r>
            <a:r>
              <a:rPr lang="en-US" dirty="0" err="1" smtClean="0"/>
              <a:t>dianjurkan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sebanyak</a:t>
            </a:r>
            <a:r>
              <a:rPr lang="en-US" dirty="0" smtClean="0"/>
              <a:t> 8 </a:t>
            </a:r>
            <a:r>
              <a:rPr lang="en-US" dirty="0" err="1" smtClean="0"/>
              <a:t>gelas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hari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 err="1" smtClean="0">
                <a:solidFill>
                  <a:srgbClr val="FF0000"/>
                </a:solidFill>
              </a:rPr>
              <a:t>Akibat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kurang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minum</a:t>
            </a:r>
            <a:r>
              <a:rPr lang="en-US" b="1" dirty="0" smtClean="0">
                <a:solidFill>
                  <a:srgbClr val="FF0000"/>
                </a:solidFill>
              </a:rPr>
              <a:t> air </a:t>
            </a:r>
            <a:r>
              <a:rPr lang="en-US" b="1" dirty="0" err="1" smtClean="0">
                <a:solidFill>
                  <a:srgbClr val="FF0000"/>
                </a:solidFill>
              </a:rPr>
              <a:t>putih</a:t>
            </a:r>
            <a:r>
              <a:rPr lang="en-US" b="1" dirty="0" smtClean="0">
                <a:solidFill>
                  <a:srgbClr val="FF0000"/>
                </a:solidFill>
              </a:rPr>
              <a:t> :</a:t>
            </a:r>
          </a:p>
          <a:p>
            <a:pPr marL="0" indent="0">
              <a:buNone/>
            </a:pPr>
            <a:r>
              <a:rPr lang="en-US" dirty="0" err="1" smtClean="0"/>
              <a:t>Badan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dehidrasi</a:t>
            </a:r>
            <a:r>
              <a:rPr lang="en-US" dirty="0" smtClean="0"/>
              <a:t> (</a:t>
            </a:r>
            <a:r>
              <a:rPr lang="en-US" dirty="0" err="1" smtClean="0"/>
              <a:t>kekurangan</a:t>
            </a:r>
            <a:r>
              <a:rPr lang="en-US" dirty="0" smtClean="0"/>
              <a:t> </a:t>
            </a:r>
            <a:r>
              <a:rPr lang="en-US" dirty="0" err="1" smtClean="0"/>
              <a:t>cairan</a:t>
            </a:r>
            <a:r>
              <a:rPr lang="en-US" dirty="0" smtClean="0"/>
              <a:t> </a:t>
            </a:r>
            <a:r>
              <a:rPr lang="en-US" dirty="0" err="1" smtClean="0"/>
              <a:t>tubuh</a:t>
            </a:r>
            <a:r>
              <a:rPr lang="en-US" dirty="0" smtClean="0"/>
              <a:t>)</a:t>
            </a:r>
          </a:p>
          <a:p>
            <a:pPr marL="514350" indent="-514350">
              <a:buAutoNum type="arabicPeriod"/>
            </a:pP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0" y="1676400"/>
            <a:ext cx="3810000" cy="5181600"/>
          </a:xfrm>
        </p:spPr>
      </p:pic>
    </p:spTree>
    <p:extLst>
      <p:ext uri="{BB962C8B-B14F-4D97-AF65-F5344CB8AC3E}">
        <p14:creationId xmlns:p14="http://schemas.microsoft.com/office/powerpoint/2010/main" val="31969657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MANFAAT MINUM AIR PUTIH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057400"/>
            <a:ext cx="4038600" cy="4068763"/>
          </a:xfrm>
        </p:spPr>
        <p:txBody>
          <a:bodyPr/>
          <a:lstStyle/>
          <a:p>
            <a:r>
              <a:rPr lang="en-US" dirty="0" err="1" smtClean="0"/>
              <a:t>Memelihara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ginjal</a:t>
            </a:r>
            <a:endParaRPr lang="en-US" dirty="0" smtClean="0"/>
          </a:p>
          <a:p>
            <a:r>
              <a:rPr lang="en-US" dirty="0" err="1" smtClean="0"/>
              <a:t>Menghindari</a:t>
            </a:r>
            <a:r>
              <a:rPr lang="en-US" dirty="0" smtClean="0"/>
              <a:t> </a:t>
            </a:r>
            <a:r>
              <a:rPr lang="en-US" dirty="0" err="1" smtClean="0"/>
              <a:t>dehidrasi</a:t>
            </a:r>
            <a:endParaRPr lang="en-US" dirty="0" smtClean="0"/>
          </a:p>
          <a:p>
            <a:r>
              <a:rPr lang="en-US" dirty="0" err="1" smtClean="0"/>
              <a:t>Memperlancar</a:t>
            </a:r>
            <a:r>
              <a:rPr lang="en-US" dirty="0" smtClean="0"/>
              <a:t> </a:t>
            </a:r>
            <a:r>
              <a:rPr lang="en-US" dirty="0" err="1" smtClean="0"/>
              <a:t>pencernaan</a:t>
            </a:r>
            <a:endParaRPr lang="en-US" dirty="0" smtClean="0"/>
          </a:p>
          <a:p>
            <a:r>
              <a:rPr lang="en-US" dirty="0" err="1" smtClean="0"/>
              <a:t>Menjaga</a:t>
            </a:r>
            <a:r>
              <a:rPr lang="en-US" dirty="0" smtClean="0"/>
              <a:t> </a:t>
            </a:r>
            <a:r>
              <a:rPr lang="en-US" dirty="0" err="1" smtClean="0"/>
              <a:t>kesehatan</a:t>
            </a:r>
            <a:r>
              <a:rPr lang="en-US" dirty="0" smtClean="0"/>
              <a:t> </a:t>
            </a:r>
            <a:r>
              <a:rPr lang="en-US" dirty="0" err="1" smtClean="0"/>
              <a:t>kulit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7787" y="2001036"/>
            <a:ext cx="3986213" cy="4843109"/>
          </a:xfrm>
        </p:spPr>
      </p:pic>
    </p:spTree>
    <p:extLst>
      <p:ext uri="{BB962C8B-B14F-4D97-AF65-F5344CB8AC3E}">
        <p14:creationId xmlns:p14="http://schemas.microsoft.com/office/powerpoint/2010/main" val="29085481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MENGISI WAKTU LUANG</a:t>
            </a:r>
            <a:endParaRPr lang="en-US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600200"/>
            <a:ext cx="43434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</a:rPr>
              <a:t>Waktu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</a:rPr>
              <a:t>luang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</a:rPr>
              <a:t>adalah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</a:rPr>
              <a:t>waktu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</a:rPr>
              <a:t>senggang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</a:rPr>
              <a:t>dan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</a:rPr>
              <a:t>dapat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</a:rPr>
              <a:t>diisi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</a:rPr>
              <a:t>dengan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</a:rPr>
              <a:t>melakukan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</a:rPr>
              <a:t>kegiatan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</a:rPr>
              <a:t>santai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</a:rPr>
              <a:t>sesuai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</a:rPr>
              <a:t>keinginan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0" y="3505200"/>
            <a:ext cx="4038600" cy="2620963"/>
          </a:xfrm>
        </p:spPr>
        <p:txBody>
          <a:bodyPr/>
          <a:lstStyle/>
          <a:p>
            <a:pPr marL="0" indent="0">
              <a:buNone/>
            </a:pPr>
            <a:r>
              <a:rPr lang="en-US" dirty="0" err="1" smtClean="0"/>
              <a:t>Mengisi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luang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kegiatan</a:t>
            </a:r>
            <a:r>
              <a:rPr lang="en-US" dirty="0" smtClean="0"/>
              <a:t> </a:t>
            </a:r>
            <a:r>
              <a:rPr lang="en-US" dirty="0" err="1" smtClean="0"/>
              <a:t>positif</a:t>
            </a:r>
            <a:endParaRPr lang="en-US" dirty="0" smtClean="0"/>
          </a:p>
          <a:p>
            <a:pPr marL="0" indent="0">
              <a:buNone/>
            </a:pPr>
            <a:r>
              <a:rPr lang="en-US" dirty="0" err="1"/>
              <a:t>d</a:t>
            </a:r>
            <a:r>
              <a:rPr lang="en-US" dirty="0" err="1" smtClean="0"/>
              <a:t>an</a:t>
            </a:r>
            <a:r>
              <a:rPr lang="en-US" dirty="0" smtClean="0"/>
              <a:t> </a:t>
            </a:r>
            <a:r>
              <a:rPr lang="en-US" dirty="0" err="1" smtClean="0"/>
              <a:t>bermanfaat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733800"/>
            <a:ext cx="4514850" cy="3009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6689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APAKAH SEHAT ITU ?</a:t>
            </a:r>
            <a:endParaRPr lang="en-US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479964"/>
            <a:ext cx="4076114" cy="4343400"/>
          </a:xfrm>
        </p:spPr>
      </p:pic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4343400" y="1828800"/>
            <a:ext cx="4343400" cy="4297363"/>
          </a:xfrm>
        </p:spPr>
        <p:txBody>
          <a:bodyPr/>
          <a:lstStyle/>
          <a:p>
            <a:pPr marL="0" indent="0">
              <a:buNone/>
            </a:pPr>
            <a:r>
              <a:rPr lang="en-US" b="1" dirty="0" err="1" smtClean="0">
                <a:solidFill>
                  <a:srgbClr val="FF0000"/>
                </a:solidFill>
              </a:rPr>
              <a:t>Sehat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adalah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keadaan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baik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secara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fisik</a:t>
            </a:r>
            <a:r>
              <a:rPr lang="en-US" b="1" dirty="0" smtClean="0">
                <a:solidFill>
                  <a:srgbClr val="FF0000"/>
                </a:solidFill>
              </a:rPr>
              <a:t>, mental, spiritual, </a:t>
            </a:r>
            <a:r>
              <a:rPr lang="en-US" b="1" dirty="0" err="1" smtClean="0">
                <a:solidFill>
                  <a:srgbClr val="FF0000"/>
                </a:solidFill>
              </a:rPr>
              <a:t>dan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sosial</a:t>
            </a:r>
            <a:r>
              <a:rPr lang="en-US" b="1" dirty="0" smtClean="0">
                <a:solidFill>
                  <a:srgbClr val="FF0000"/>
                </a:solidFill>
              </a:rPr>
              <a:t>.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25833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CARA MENJAGA KESEHATAN</a:t>
            </a:r>
            <a:endParaRPr lang="en-US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600200"/>
            <a:ext cx="4800600" cy="4525963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en-US" dirty="0" err="1" smtClean="0"/>
              <a:t>Makan</a:t>
            </a:r>
            <a:r>
              <a:rPr lang="en-US" dirty="0" smtClean="0"/>
              <a:t> </a:t>
            </a:r>
            <a:r>
              <a:rPr lang="en-US" dirty="0" err="1" smtClean="0"/>
              <a:t>Bergizi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Teratur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err="1" smtClean="0"/>
              <a:t>Istirahat</a:t>
            </a:r>
            <a:r>
              <a:rPr lang="en-US" dirty="0" smtClean="0"/>
              <a:t> </a:t>
            </a:r>
            <a:r>
              <a:rPr lang="en-US" dirty="0" err="1" smtClean="0"/>
              <a:t>Cukup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err="1" smtClean="0"/>
              <a:t>Rajin</a:t>
            </a:r>
            <a:r>
              <a:rPr lang="en-US" dirty="0" smtClean="0"/>
              <a:t> </a:t>
            </a:r>
            <a:r>
              <a:rPr lang="en-US" dirty="0" err="1" smtClean="0"/>
              <a:t>Berolahraga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err="1" smtClean="0"/>
              <a:t>Minum</a:t>
            </a:r>
            <a:r>
              <a:rPr lang="en-US" dirty="0" smtClean="0"/>
              <a:t> air </a:t>
            </a:r>
            <a:r>
              <a:rPr lang="en-US" dirty="0" err="1" smtClean="0"/>
              <a:t>putih</a:t>
            </a:r>
            <a:r>
              <a:rPr lang="en-US" dirty="0" smtClean="0"/>
              <a:t> </a:t>
            </a:r>
            <a:r>
              <a:rPr lang="en-US" dirty="0" err="1" smtClean="0"/>
              <a:t>cukup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err="1" smtClean="0"/>
              <a:t>Konsumsi</a:t>
            </a:r>
            <a:r>
              <a:rPr lang="en-US" dirty="0" smtClean="0"/>
              <a:t> Vitamin</a:t>
            </a:r>
          </a:p>
          <a:p>
            <a:pPr marL="514350" indent="-514350">
              <a:buAutoNum type="arabicPeriod"/>
            </a:pPr>
            <a:r>
              <a:rPr lang="en-US" dirty="0" err="1" smtClean="0"/>
              <a:t>Rajin</a:t>
            </a:r>
            <a:r>
              <a:rPr lang="en-US" dirty="0" smtClean="0"/>
              <a:t> </a:t>
            </a:r>
            <a:r>
              <a:rPr lang="en-US" dirty="0" err="1" smtClean="0"/>
              <a:t>mencuci</a:t>
            </a:r>
            <a:r>
              <a:rPr lang="en-US" dirty="0" smtClean="0"/>
              <a:t> </a:t>
            </a:r>
            <a:r>
              <a:rPr lang="en-US" dirty="0" err="1" smtClean="0"/>
              <a:t>tangan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err="1" smtClean="0"/>
              <a:t>Memakai</a:t>
            </a:r>
            <a:r>
              <a:rPr lang="en-US" dirty="0" smtClean="0"/>
              <a:t> masker</a:t>
            </a:r>
          </a:p>
          <a:p>
            <a:pPr marL="514350" indent="-514350">
              <a:buAutoNum type="arabicPeriod"/>
            </a:pP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1752600"/>
            <a:ext cx="4495800" cy="4495800"/>
          </a:xfrm>
        </p:spPr>
      </p:pic>
    </p:spTree>
    <p:extLst>
      <p:ext uri="{BB962C8B-B14F-4D97-AF65-F5344CB8AC3E}">
        <p14:creationId xmlns:p14="http://schemas.microsoft.com/office/powerpoint/2010/main" val="28628976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1. MAKAN MAKANAN BERGIZI</a:t>
            </a:r>
            <a:b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</a:rPr>
              <a:t>dan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 TERATUR</a:t>
            </a:r>
            <a:endParaRPr lang="en-US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600200"/>
            <a:ext cx="5410200" cy="4525963"/>
          </a:xfrm>
        </p:spPr>
        <p:txBody>
          <a:bodyPr/>
          <a:lstStyle/>
          <a:p>
            <a:r>
              <a:rPr lang="en-US" dirty="0" err="1" smtClean="0"/>
              <a:t>Makanan</a:t>
            </a:r>
            <a:r>
              <a:rPr lang="en-US" dirty="0" smtClean="0"/>
              <a:t> </a:t>
            </a:r>
            <a:r>
              <a:rPr lang="en-US" dirty="0" err="1" smtClean="0"/>
              <a:t>bergizi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makanan</a:t>
            </a:r>
            <a:r>
              <a:rPr lang="en-US" dirty="0" smtClean="0"/>
              <a:t> yang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kandungan</a:t>
            </a:r>
            <a:r>
              <a:rPr lang="en-US" dirty="0" smtClean="0"/>
              <a:t> :</a:t>
            </a:r>
          </a:p>
          <a:p>
            <a:pPr marL="0" indent="0">
              <a:buNone/>
            </a:pPr>
            <a:endParaRPr lang="en-US" dirty="0" smtClean="0"/>
          </a:p>
          <a:p>
            <a:pPr indent="-52388">
              <a:buFontTx/>
              <a:buChar char="-"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Karbohidrat</a:t>
            </a:r>
            <a:endParaRPr lang="en-US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indent="-52388">
              <a:buFontTx/>
              <a:buChar char="-"/>
            </a:pP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Protein</a:t>
            </a:r>
          </a:p>
          <a:p>
            <a:pPr indent="-52388">
              <a:buFontTx/>
              <a:buChar char="-"/>
            </a:pP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Lemak</a:t>
            </a:r>
            <a:endParaRPr lang="en-US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indent="-52388">
              <a:buFontTx/>
              <a:buChar char="-"/>
            </a:pP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Vitamin</a:t>
            </a:r>
          </a:p>
          <a:p>
            <a:pPr indent="-52388">
              <a:buFontTx/>
              <a:buChar char="-"/>
            </a:pP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Mineral</a:t>
            </a:r>
          </a:p>
          <a:p>
            <a:pPr indent="-52388">
              <a:buFontTx/>
              <a:buChar char="-"/>
            </a:pPr>
            <a:endParaRPr lang="en-US" dirty="0"/>
          </a:p>
          <a:p>
            <a:pPr indent="3175">
              <a:buFontTx/>
              <a:buChar char="-"/>
            </a:pP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8600" y="2514600"/>
            <a:ext cx="5105400" cy="4343400"/>
          </a:xfrm>
        </p:spPr>
      </p:pic>
    </p:spTree>
    <p:extLst>
      <p:ext uri="{BB962C8B-B14F-4D97-AF65-F5344CB8AC3E}">
        <p14:creationId xmlns:p14="http://schemas.microsoft.com/office/powerpoint/2010/main" val="31417443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MAKAN </a:t>
            </a:r>
            <a:r>
              <a:rPr lang="en-US" b="1" dirty="0" err="1" smtClean="0">
                <a:solidFill>
                  <a:srgbClr val="FF0000"/>
                </a:solidFill>
              </a:rPr>
              <a:t>secara</a:t>
            </a:r>
            <a:r>
              <a:rPr lang="en-US" b="1" dirty="0" smtClean="0">
                <a:solidFill>
                  <a:srgbClr val="FF0000"/>
                </a:solidFill>
              </a:rPr>
              <a:t> TERATUR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600200"/>
            <a:ext cx="35814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err="1" smtClean="0"/>
              <a:t>Makan</a:t>
            </a:r>
            <a:r>
              <a:rPr lang="en-US" dirty="0" smtClean="0"/>
              <a:t> </a:t>
            </a:r>
            <a:r>
              <a:rPr lang="en-US" dirty="0" err="1" smtClean="0"/>
              <a:t>teratur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3 kali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sehari</a:t>
            </a:r>
            <a:r>
              <a:rPr lang="en-US" dirty="0" smtClean="0"/>
              <a:t>, </a:t>
            </a:r>
            <a:r>
              <a:rPr lang="en-US" dirty="0" err="1" smtClean="0"/>
              <a:t>yaitu</a:t>
            </a:r>
            <a:r>
              <a:rPr lang="en-US" dirty="0" smtClean="0"/>
              <a:t> :</a:t>
            </a:r>
          </a:p>
          <a:p>
            <a:pPr marL="514350" indent="-514350">
              <a:buAutoNum type="arabicPeriod"/>
            </a:pPr>
            <a:r>
              <a:rPr lang="en-US" dirty="0" err="1" smtClean="0"/>
              <a:t>Sarapan</a:t>
            </a:r>
            <a:r>
              <a:rPr lang="en-US" dirty="0" smtClean="0"/>
              <a:t> (</a:t>
            </a:r>
            <a:r>
              <a:rPr lang="en-US" dirty="0" err="1" smtClean="0"/>
              <a:t>pagi</a:t>
            </a:r>
            <a:r>
              <a:rPr lang="en-US" dirty="0" smtClean="0"/>
              <a:t> </a:t>
            </a:r>
            <a:r>
              <a:rPr lang="en-US" dirty="0" err="1" smtClean="0"/>
              <a:t>hari</a:t>
            </a:r>
            <a:r>
              <a:rPr lang="en-US" dirty="0" smtClean="0"/>
              <a:t>)</a:t>
            </a:r>
          </a:p>
          <a:p>
            <a:pPr marL="514350" indent="-514350">
              <a:buAutoNum type="arabicPeriod"/>
            </a:pPr>
            <a:r>
              <a:rPr lang="en-US" dirty="0" err="1" smtClean="0"/>
              <a:t>Makan</a:t>
            </a:r>
            <a:r>
              <a:rPr lang="en-US" dirty="0" smtClean="0"/>
              <a:t> Siang</a:t>
            </a:r>
          </a:p>
          <a:p>
            <a:pPr marL="514350" indent="-514350">
              <a:buAutoNum type="arabicPeriod"/>
            </a:pPr>
            <a:r>
              <a:rPr lang="en-US" dirty="0" err="1" smtClean="0"/>
              <a:t>Makan</a:t>
            </a:r>
            <a:r>
              <a:rPr lang="en-US" dirty="0" smtClean="0"/>
              <a:t> Malam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7600" y="1524000"/>
            <a:ext cx="5486400" cy="5334000"/>
          </a:xfrm>
        </p:spPr>
      </p:pic>
    </p:spTree>
    <p:extLst>
      <p:ext uri="{BB962C8B-B14F-4D97-AF65-F5344CB8AC3E}">
        <p14:creationId xmlns:p14="http://schemas.microsoft.com/office/powerpoint/2010/main" val="22096128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7200" y="5638800"/>
            <a:ext cx="4343400" cy="609600"/>
          </a:xfrm>
        </p:spPr>
        <p:txBody>
          <a:bodyPr>
            <a:normAutofit fontScale="90000"/>
          </a:bodyPr>
          <a:lstStyle/>
          <a:p>
            <a:r>
              <a:rPr lang="en-US" sz="3100" b="0" dirty="0" smtClean="0"/>
              <a:t>1.  </a:t>
            </a:r>
            <a:r>
              <a:rPr lang="en-US" sz="3100" b="0" dirty="0" err="1" smtClean="0"/>
              <a:t>Membantu</a:t>
            </a:r>
            <a:r>
              <a:rPr lang="en-US" sz="3100" b="0" dirty="0" smtClean="0"/>
              <a:t> </a:t>
            </a:r>
            <a:r>
              <a:rPr lang="en-US" sz="3100" b="0" dirty="0" err="1" smtClean="0"/>
              <a:t>otak</a:t>
            </a:r>
            <a:r>
              <a:rPr lang="en-US" sz="3100" b="0" dirty="0" smtClean="0"/>
              <a:t> </a:t>
            </a:r>
            <a:r>
              <a:rPr lang="en-US" sz="3100" b="0" dirty="0" err="1" smtClean="0"/>
              <a:t>bekerja</a:t>
            </a:r>
            <a:r>
              <a:rPr lang="en-US" sz="3100" b="0" dirty="0" smtClean="0"/>
              <a:t> </a:t>
            </a:r>
            <a:r>
              <a:rPr lang="en-US" sz="3100" b="0" dirty="0" err="1" smtClean="0"/>
              <a:t>dengan</a:t>
            </a:r>
            <a:r>
              <a:rPr lang="en-US" sz="3100" b="0" dirty="0" smtClean="0"/>
              <a:t> optimal</a:t>
            </a:r>
            <a:br>
              <a:rPr lang="en-US" sz="3100" b="0" dirty="0" smtClean="0"/>
            </a:br>
            <a:r>
              <a:rPr lang="en-US" sz="3100" b="0" dirty="0" smtClean="0"/>
              <a:t>2. </a:t>
            </a:r>
            <a:r>
              <a:rPr lang="en-US" sz="3100" b="0" dirty="0" err="1" smtClean="0"/>
              <a:t>Meningkatkan</a:t>
            </a:r>
            <a:r>
              <a:rPr lang="en-US" sz="3100" b="0" dirty="0" smtClean="0"/>
              <a:t> </a:t>
            </a:r>
            <a:r>
              <a:rPr lang="en-US" sz="3100" b="0" dirty="0" err="1" smtClean="0"/>
              <a:t>konsentrasi</a:t>
            </a:r>
            <a:r>
              <a:rPr lang="en-US" sz="3100" b="0" dirty="0" smtClean="0"/>
              <a:t/>
            </a:r>
            <a:br>
              <a:rPr lang="en-US" sz="3100" b="0" dirty="0" smtClean="0"/>
            </a:br>
            <a:r>
              <a:rPr lang="en-US" sz="3100" b="0" dirty="0" smtClean="0"/>
              <a:t>3. </a:t>
            </a:r>
            <a:r>
              <a:rPr lang="en-US" sz="3100" b="0" dirty="0" err="1" smtClean="0"/>
              <a:t>Tidak</a:t>
            </a:r>
            <a:r>
              <a:rPr lang="en-US" sz="3100" b="0" dirty="0" smtClean="0"/>
              <a:t> </a:t>
            </a:r>
            <a:r>
              <a:rPr lang="en-US" sz="3100" b="0" dirty="0" err="1" smtClean="0"/>
              <a:t>mudah</a:t>
            </a:r>
            <a:r>
              <a:rPr lang="en-US" sz="3100" b="0" dirty="0" smtClean="0"/>
              <a:t> </a:t>
            </a:r>
            <a:r>
              <a:rPr lang="en-US" sz="3100" b="0" dirty="0" err="1" smtClean="0"/>
              <a:t>mengantuk</a:t>
            </a:r>
            <a:r>
              <a:rPr lang="en-US" sz="3100" b="0" dirty="0" smtClean="0"/>
              <a:t/>
            </a:r>
            <a:br>
              <a:rPr lang="en-US" sz="3100" b="0" dirty="0" smtClean="0"/>
            </a:br>
            <a:r>
              <a:rPr lang="en-US" sz="3100" b="0" dirty="0" smtClean="0"/>
              <a:t>4. </a:t>
            </a:r>
            <a:r>
              <a:rPr lang="en-US" sz="3100" b="0" dirty="0" err="1" smtClean="0"/>
              <a:t>memberi</a:t>
            </a:r>
            <a:r>
              <a:rPr lang="en-US" sz="3100" b="0" dirty="0" smtClean="0"/>
              <a:t> </a:t>
            </a:r>
            <a:r>
              <a:rPr lang="en-US" sz="3100" b="0" dirty="0" err="1" smtClean="0"/>
              <a:t>energi</a:t>
            </a:r>
            <a:r>
              <a:rPr lang="en-US" sz="3100" b="0" dirty="0" smtClean="0"/>
              <a:t> </a:t>
            </a:r>
            <a:r>
              <a:rPr lang="en-US" sz="3100" b="0" dirty="0" err="1" smtClean="0"/>
              <a:t>untuk</a:t>
            </a:r>
            <a:r>
              <a:rPr lang="en-US" sz="3100" b="0" dirty="0" smtClean="0"/>
              <a:t> </a:t>
            </a:r>
            <a:r>
              <a:rPr lang="en-US" sz="3100" b="0" dirty="0" err="1" smtClean="0"/>
              <a:t>beraktivitas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4191000" cy="6858000"/>
          </a:xfrm>
        </p:spPr>
      </p:pic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>
          <a:xfrm>
            <a:off x="4343400" y="152400"/>
            <a:ext cx="4724400" cy="2666999"/>
          </a:xfrm>
        </p:spPr>
        <p:txBody>
          <a:bodyPr>
            <a:normAutofit/>
          </a:bodyPr>
          <a:lstStyle/>
          <a:p>
            <a:r>
              <a:rPr lang="en-US" sz="4400" dirty="0">
                <a:solidFill>
                  <a:srgbClr val="FF0000"/>
                </a:solidFill>
              </a:rPr>
              <a:t>MANFAAT MAKAN </a:t>
            </a:r>
            <a:r>
              <a:rPr lang="en-US" sz="4400" dirty="0" smtClean="0">
                <a:solidFill>
                  <a:srgbClr val="FF0000"/>
                </a:solidFill>
              </a:rPr>
              <a:t>MAKANAN BERGIZI </a:t>
            </a:r>
          </a:p>
          <a:p>
            <a:r>
              <a:rPr lang="en-US" sz="4400" dirty="0" err="1" smtClean="0">
                <a:solidFill>
                  <a:srgbClr val="FF0000"/>
                </a:solidFill>
              </a:rPr>
              <a:t>dan</a:t>
            </a:r>
            <a:r>
              <a:rPr lang="en-US" sz="4400" dirty="0" smtClean="0">
                <a:solidFill>
                  <a:srgbClr val="FF0000"/>
                </a:solidFill>
              </a:rPr>
              <a:t> </a:t>
            </a:r>
            <a:r>
              <a:rPr lang="en-US" sz="4400" dirty="0">
                <a:solidFill>
                  <a:srgbClr val="FF0000"/>
                </a:solidFill>
              </a:rPr>
              <a:t>TERATUR</a:t>
            </a:r>
          </a:p>
        </p:txBody>
      </p:sp>
    </p:spTree>
    <p:extLst>
      <p:ext uri="{BB962C8B-B14F-4D97-AF65-F5344CB8AC3E}">
        <p14:creationId xmlns:p14="http://schemas.microsoft.com/office/powerpoint/2010/main" val="7563275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2. ISTIRAHAT YANG CUKUP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0" y="1600200"/>
            <a:ext cx="4343400" cy="4525963"/>
          </a:xfrm>
        </p:spPr>
        <p:txBody>
          <a:bodyPr>
            <a:normAutofit lnSpcReduction="10000"/>
          </a:bodyPr>
          <a:lstStyle/>
          <a:p>
            <a:pPr>
              <a:buFontTx/>
              <a:buChar char="-"/>
            </a:pPr>
            <a:r>
              <a:rPr lang="en-US" dirty="0" err="1" smtClean="0"/>
              <a:t>Istirahat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berhenti</a:t>
            </a:r>
            <a:r>
              <a:rPr lang="en-US" dirty="0" smtClean="0"/>
              <a:t> </a:t>
            </a:r>
            <a:r>
              <a:rPr lang="en-US" dirty="0" err="1" smtClean="0"/>
              <a:t>sebentar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kegiatan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menghilangkan</a:t>
            </a:r>
            <a:r>
              <a:rPr lang="en-US" dirty="0" smtClean="0"/>
              <a:t> </a:t>
            </a:r>
            <a:r>
              <a:rPr lang="en-US" dirty="0" err="1" smtClean="0"/>
              <a:t>lelah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 smtClean="0"/>
          </a:p>
          <a:p>
            <a:pPr>
              <a:buFontTx/>
              <a:buChar char="-"/>
            </a:pPr>
            <a:r>
              <a:rPr lang="en-US" dirty="0" err="1" smtClean="0"/>
              <a:t>Macam-macam</a:t>
            </a:r>
            <a:r>
              <a:rPr lang="en-US" dirty="0" smtClean="0"/>
              <a:t> </a:t>
            </a:r>
            <a:r>
              <a:rPr lang="en-US" dirty="0" err="1" smtClean="0"/>
              <a:t>istirahat</a:t>
            </a:r>
            <a:r>
              <a:rPr lang="en-US" dirty="0" smtClean="0"/>
              <a:t> :</a:t>
            </a:r>
          </a:p>
          <a:p>
            <a:pPr marL="514350" indent="-514350">
              <a:buAutoNum type="alphaLcPeriod"/>
            </a:pPr>
            <a:r>
              <a:rPr lang="en-US" dirty="0" err="1" smtClean="0"/>
              <a:t>Istirahat</a:t>
            </a:r>
            <a:r>
              <a:rPr lang="en-US" dirty="0" smtClean="0"/>
              <a:t> di </a:t>
            </a:r>
            <a:r>
              <a:rPr lang="en-US" dirty="0" err="1" smtClean="0"/>
              <a:t>siang</a:t>
            </a:r>
            <a:r>
              <a:rPr lang="en-US" dirty="0" smtClean="0"/>
              <a:t> </a:t>
            </a:r>
            <a:r>
              <a:rPr lang="en-US" dirty="0" err="1" smtClean="0"/>
              <a:t>hari</a:t>
            </a:r>
            <a:endParaRPr lang="en-US" dirty="0" smtClean="0"/>
          </a:p>
          <a:p>
            <a:pPr marL="514350" indent="-514350">
              <a:buAutoNum type="alphaLcPeriod"/>
            </a:pPr>
            <a:r>
              <a:rPr lang="en-US" dirty="0" err="1" smtClean="0"/>
              <a:t>Istirahat</a:t>
            </a:r>
            <a:r>
              <a:rPr lang="en-US" dirty="0" smtClean="0"/>
              <a:t> di </a:t>
            </a:r>
            <a:r>
              <a:rPr lang="en-US" dirty="0" err="1" smtClean="0"/>
              <a:t>malam</a:t>
            </a:r>
            <a:r>
              <a:rPr lang="en-US" dirty="0" smtClean="0"/>
              <a:t> </a:t>
            </a:r>
            <a:r>
              <a:rPr lang="en-US" dirty="0" err="1" smtClean="0"/>
              <a:t>hari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    (paling </a:t>
            </a:r>
            <a:r>
              <a:rPr lang="en-US" dirty="0" err="1" smtClean="0"/>
              <a:t>malam</a:t>
            </a:r>
            <a:r>
              <a:rPr lang="en-US" dirty="0" smtClean="0"/>
              <a:t> </a:t>
            </a:r>
            <a:r>
              <a:rPr lang="en-US" dirty="0" err="1" smtClean="0"/>
              <a:t>dimulai</a:t>
            </a:r>
            <a:r>
              <a:rPr lang="en-US" dirty="0" smtClean="0"/>
              <a:t> </a:t>
            </a:r>
            <a:r>
              <a:rPr lang="en-US" dirty="0" err="1" smtClean="0"/>
              <a:t>pukul</a:t>
            </a:r>
            <a:r>
              <a:rPr lang="en-US" dirty="0" smtClean="0"/>
              <a:t> 21.00)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Istirahat</a:t>
            </a:r>
            <a:r>
              <a:rPr lang="en-US" dirty="0" smtClean="0"/>
              <a:t> yang </a:t>
            </a:r>
            <a:r>
              <a:rPr lang="en-US" dirty="0" err="1" smtClean="0"/>
              <a:t>cukup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memenuhi</a:t>
            </a:r>
            <a:r>
              <a:rPr lang="en-US" dirty="0" smtClean="0"/>
              <a:t> </a:t>
            </a:r>
            <a:r>
              <a:rPr lang="en-US" dirty="0" err="1" smtClean="0"/>
              <a:t>syarat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KUANTITAS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KUALITAS </a:t>
            </a:r>
            <a:r>
              <a:rPr lang="en-US" dirty="0" smtClean="0"/>
              <a:t>yang </a:t>
            </a:r>
            <a:r>
              <a:rPr lang="en-US" dirty="0" err="1" smtClean="0"/>
              <a:t>baik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000" y="3429000"/>
            <a:ext cx="4191000" cy="342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32917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ISTIRAHAT YANG CUKUP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600200"/>
            <a:ext cx="4495800" cy="45259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KUANTITAS TIDUR</a:t>
            </a:r>
          </a:p>
          <a:p>
            <a:pPr marL="0" indent="0">
              <a:buNone/>
            </a:pPr>
            <a:r>
              <a:rPr lang="en-US" dirty="0" err="1" smtClean="0"/>
              <a:t>Tidur</a:t>
            </a:r>
            <a:r>
              <a:rPr lang="en-US" dirty="0" smtClean="0"/>
              <a:t> </a:t>
            </a:r>
            <a:r>
              <a:rPr lang="en-US" dirty="0" err="1" smtClean="0"/>
              <a:t>malam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selama</a:t>
            </a:r>
            <a:r>
              <a:rPr lang="en-US" dirty="0" smtClean="0"/>
              <a:t> 8 jam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harinya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TIDUR yang BERKUALITAS :</a:t>
            </a:r>
          </a:p>
          <a:p>
            <a:pPr>
              <a:buFontTx/>
              <a:buChar char="-"/>
            </a:pP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sering</a:t>
            </a:r>
            <a:r>
              <a:rPr lang="en-US" dirty="0" smtClean="0"/>
              <a:t> </a:t>
            </a:r>
            <a:r>
              <a:rPr lang="en-US" dirty="0" err="1" smtClean="0"/>
              <a:t>terbangun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tidur</a:t>
            </a:r>
            <a:endParaRPr lang="en-US" dirty="0" smtClean="0"/>
          </a:p>
          <a:p>
            <a:pPr>
              <a:buFontTx/>
              <a:buChar char="-"/>
            </a:pP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tidur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mudah</a:t>
            </a:r>
            <a:r>
              <a:rPr lang="en-US" dirty="0" smtClean="0"/>
              <a:t>, 30 </a:t>
            </a:r>
            <a:r>
              <a:rPr lang="en-US" dirty="0" err="1" smtClean="0"/>
              <a:t>menit</a:t>
            </a:r>
            <a:r>
              <a:rPr lang="en-US" dirty="0" smtClean="0"/>
              <a:t> </a:t>
            </a:r>
            <a:r>
              <a:rPr lang="en-US" dirty="0" err="1" smtClean="0"/>
              <a:t>setelah</a:t>
            </a:r>
            <a:r>
              <a:rPr lang="en-US" dirty="0" smtClean="0"/>
              <a:t> </a:t>
            </a:r>
            <a:r>
              <a:rPr lang="en-US" dirty="0" err="1" smtClean="0"/>
              <a:t>berbaring</a:t>
            </a:r>
            <a:endParaRPr lang="en-US" dirty="0" smtClean="0"/>
          </a:p>
          <a:p>
            <a:pPr>
              <a:buFontTx/>
              <a:buChar char="-"/>
            </a:pPr>
            <a:r>
              <a:rPr lang="en-US" dirty="0" err="1" smtClean="0"/>
              <a:t>Bangun</a:t>
            </a:r>
            <a:r>
              <a:rPr lang="en-US" dirty="0" smtClean="0"/>
              <a:t> di </a:t>
            </a:r>
            <a:r>
              <a:rPr lang="en-US" dirty="0" err="1" smtClean="0"/>
              <a:t>pagi</a:t>
            </a:r>
            <a:r>
              <a:rPr lang="en-US" dirty="0" smtClean="0"/>
              <a:t> </a:t>
            </a:r>
            <a:r>
              <a:rPr lang="en-US" dirty="0" err="1" smtClean="0"/>
              <a:t>hari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segar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3400" y="1676400"/>
            <a:ext cx="4800600" cy="5181600"/>
          </a:xfrm>
        </p:spPr>
      </p:pic>
    </p:spTree>
    <p:extLst>
      <p:ext uri="{BB962C8B-B14F-4D97-AF65-F5344CB8AC3E}">
        <p14:creationId xmlns:p14="http://schemas.microsoft.com/office/powerpoint/2010/main" val="4281663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MANFAAT ISTIRAHAT CUKUP</a:t>
            </a:r>
            <a:endParaRPr lang="en-US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600200"/>
            <a:ext cx="4800600" cy="4525963"/>
          </a:xfrm>
        </p:spPr>
        <p:txBody>
          <a:bodyPr>
            <a:normAutofit lnSpcReduction="10000"/>
          </a:bodyPr>
          <a:lstStyle/>
          <a:p>
            <a:pPr marL="514350" indent="-514350">
              <a:buAutoNum type="arabicPeriod"/>
            </a:pPr>
            <a:r>
              <a:rPr lang="en-US" dirty="0" err="1" smtClean="0"/>
              <a:t>Tubuh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sehat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err="1" smtClean="0"/>
              <a:t>Meningkatkan</a:t>
            </a:r>
            <a:r>
              <a:rPr lang="en-US" dirty="0" smtClean="0"/>
              <a:t> </a:t>
            </a:r>
            <a:r>
              <a:rPr lang="en-US" dirty="0" err="1" smtClean="0"/>
              <a:t>kekebalan</a:t>
            </a:r>
            <a:r>
              <a:rPr lang="en-US" dirty="0" smtClean="0"/>
              <a:t> </a:t>
            </a:r>
            <a:r>
              <a:rPr lang="en-US" dirty="0" err="1" smtClean="0"/>
              <a:t>tubuh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mudah</a:t>
            </a:r>
            <a:r>
              <a:rPr lang="en-US" dirty="0" smtClean="0"/>
              <a:t> </a:t>
            </a:r>
            <a:r>
              <a:rPr lang="en-US" dirty="0" err="1" smtClean="0"/>
              <a:t>terserang</a:t>
            </a:r>
            <a:r>
              <a:rPr lang="en-US" dirty="0" smtClean="0"/>
              <a:t> </a:t>
            </a:r>
            <a:r>
              <a:rPr lang="en-US" dirty="0" err="1" smtClean="0"/>
              <a:t>penyakit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err="1" smtClean="0"/>
              <a:t>Membantu</a:t>
            </a:r>
            <a:r>
              <a:rPr lang="en-US" dirty="0" smtClean="0"/>
              <a:t> </a:t>
            </a:r>
            <a:r>
              <a:rPr lang="en-US" dirty="0" err="1" smtClean="0"/>
              <a:t>pertumbuhan</a:t>
            </a:r>
            <a:r>
              <a:rPr lang="en-US" dirty="0" smtClean="0"/>
              <a:t> </a:t>
            </a:r>
            <a:r>
              <a:rPr lang="en-US" dirty="0" err="1" smtClean="0"/>
              <a:t>badan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err="1" smtClean="0"/>
              <a:t>Mempertajam</a:t>
            </a:r>
            <a:r>
              <a:rPr lang="en-US" dirty="0" smtClean="0"/>
              <a:t> </a:t>
            </a:r>
            <a:r>
              <a:rPr lang="en-US" dirty="0" err="1" smtClean="0"/>
              <a:t>ingatan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suasana</a:t>
            </a:r>
            <a:r>
              <a:rPr lang="en-US" dirty="0" smtClean="0"/>
              <a:t> </a:t>
            </a:r>
            <a:r>
              <a:rPr lang="en-US" dirty="0" err="1" smtClean="0"/>
              <a:t>hati</a:t>
            </a:r>
            <a:r>
              <a:rPr lang="en-US" dirty="0" smtClean="0"/>
              <a:t> </a:t>
            </a:r>
            <a:r>
              <a:rPr lang="en-US" dirty="0" err="1" smtClean="0"/>
              <a:t>tenang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gembira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4618" y="1676400"/>
            <a:ext cx="4059382" cy="5181600"/>
          </a:xfrm>
        </p:spPr>
      </p:pic>
    </p:spTree>
    <p:extLst>
      <p:ext uri="{BB962C8B-B14F-4D97-AF65-F5344CB8AC3E}">
        <p14:creationId xmlns:p14="http://schemas.microsoft.com/office/powerpoint/2010/main" val="20639411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161</TotalTime>
  <Words>319</Words>
  <Application>Microsoft Office PowerPoint</Application>
  <PresentationFormat>On-screen Show (4:3)</PresentationFormat>
  <Paragraphs>75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PowerPoint Presentation</vt:lpstr>
      <vt:lpstr>APAKAH SEHAT ITU ?</vt:lpstr>
      <vt:lpstr>CARA MENJAGA KESEHATAN</vt:lpstr>
      <vt:lpstr>1. MAKAN MAKANAN BERGIZI dan TERATUR</vt:lpstr>
      <vt:lpstr>MAKAN secara TERATUR</vt:lpstr>
      <vt:lpstr>1.  Membantu otak bekerja dengan optimal 2. Meningkatkan konsentrasi 3. Tidak mudah mengantuk 4. memberi energi untuk beraktivitas </vt:lpstr>
      <vt:lpstr>2. ISTIRAHAT YANG CUKUP</vt:lpstr>
      <vt:lpstr>ISTIRAHAT YANG CUKUP</vt:lpstr>
      <vt:lpstr>MANFAAT ISTIRAHAT CUKUP</vt:lpstr>
      <vt:lpstr>3. RAJIN OLAHRAGA</vt:lpstr>
      <vt:lpstr>MINUM AIR PUTIH</vt:lpstr>
      <vt:lpstr>MANFAAT MINUM AIR PUTIH</vt:lpstr>
      <vt:lpstr>MENGISI WAKTU LUANG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16</cp:revision>
  <dcterms:created xsi:type="dcterms:W3CDTF">2006-08-16T00:00:00Z</dcterms:created>
  <dcterms:modified xsi:type="dcterms:W3CDTF">2022-03-25T03:29:19Z</dcterms:modified>
</cp:coreProperties>
</file>