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0" r:id="rId1"/>
  </p:sldMasterIdLst>
  <p:notesMasterIdLst>
    <p:notesMasterId r:id="rId9"/>
  </p:notesMasterIdLst>
  <p:sldIdLst>
    <p:sldId id="256" r:id="rId2"/>
    <p:sldId id="260" r:id="rId3"/>
    <p:sldId id="258" r:id="rId4"/>
    <p:sldId id="259" r:id="rId5"/>
    <p:sldId id="257" r:id="rId6"/>
    <p:sldId id="288" r:id="rId7"/>
    <p:sldId id="287" r:id="rId8"/>
  </p:sldIdLst>
  <p:sldSz cx="9144000" cy="5143500" type="screen16x9"/>
  <p:notesSz cx="6858000" cy="9144000"/>
  <p:embeddedFontLst>
    <p:embeddedFont>
      <p:font typeface="Black Han Sans" panose="020B0604020202020204" charset="-127"/>
      <p:regular r:id="rId10"/>
    </p:embeddedFont>
    <p:embeddedFont>
      <p:font typeface="Bahnschrift Light SemiCondensed" panose="020B0502040204020203" pitchFamily="34" charset="0"/>
      <p:regular r:id="rId11"/>
    </p:embeddedFont>
    <p:embeddedFont>
      <p:font typeface="Bebas Neue" panose="020B0604020202020204" charset="0"/>
      <p:regular r:id="rId12"/>
    </p:embeddedFont>
    <p:embeddedFont>
      <p:font typeface="Josefin Slab Thin" pitchFamily="2" charset="0"/>
      <p:regular r:id="rId13"/>
      <p:bold r:id="rId14"/>
      <p:italic r:id="rId15"/>
      <p:boldItalic r:id="rId16"/>
    </p:embeddedFont>
    <p:embeddedFont>
      <p:font typeface="Roboto Condensed Light" panose="02000000000000000000" pitchFamily="2" charset="0"/>
      <p:regular r:id="rId17"/>
      <p:italic r:id="rId18"/>
    </p:embeddedFont>
    <p:embeddedFont>
      <p:font typeface="Titan One" panose="020B0604020202020204" charset="0"/>
      <p:regular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E03E1A5-9CFB-4CF0-BBBA-6C80C611E260}">
  <a:tblStyle styleId="{FE03E1A5-9CFB-4CF0-BBBA-6C80C611E26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88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tableStyles" Target="tableStyle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" name="Google Shape;39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ge4b7ac326b_0_1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4" name="Google Shape;614;ge4b7ac326b_0_1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25922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ge4b7ac326b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8" name="Google Shape;508;ge4b7ac326b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07991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ge4b7ac326b_0_2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6" name="Google Shape;596;ge4b7ac326b_0_2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64961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ge5bebd7fe2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0" name="Google Shape;480;ge5bebd7fe2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ge4b7ac326b_0_2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8" name="Google Shape;808;ge4b7ac326b_0_2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998719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7" name="Google Shape;1707;ge45662170e_0_418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8" name="Google Shape;1708;ge45662170e_0_418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51651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526400" y="435350"/>
            <a:ext cx="8091300" cy="42726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834950" y="1128300"/>
            <a:ext cx="5474100" cy="247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8500" b="1">
                <a:latin typeface="Black Han Sans"/>
                <a:ea typeface="Black Han Sans"/>
                <a:cs typeface="Black Han Sans"/>
                <a:sym typeface="Black Han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188350" y="3605700"/>
            <a:ext cx="47673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6329780" y="104962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8138629" y="4798425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/>
          <p:nvPr/>
        </p:nvSpPr>
        <p:spPr>
          <a:xfrm>
            <a:off x="526400" y="435350"/>
            <a:ext cx="8091300" cy="42726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ubTitle" idx="1"/>
          </p:nvPr>
        </p:nvSpPr>
        <p:spPr>
          <a:xfrm>
            <a:off x="1292800" y="2493550"/>
            <a:ext cx="25842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1900">
                <a:solidFill>
                  <a:schemeClr val="accent5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2"/>
          </p:nvPr>
        </p:nvSpPr>
        <p:spPr>
          <a:xfrm>
            <a:off x="1178800" y="2840950"/>
            <a:ext cx="2812200" cy="122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ubTitle" idx="3"/>
          </p:nvPr>
        </p:nvSpPr>
        <p:spPr>
          <a:xfrm>
            <a:off x="5267000" y="2493550"/>
            <a:ext cx="25842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1900">
                <a:latin typeface="Black Han Sans"/>
                <a:ea typeface="Black Han Sans"/>
                <a:cs typeface="Black Han Sans"/>
                <a:sym typeface="Black Han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ubTitle" idx="4"/>
          </p:nvPr>
        </p:nvSpPr>
        <p:spPr>
          <a:xfrm>
            <a:off x="5153025" y="2840950"/>
            <a:ext cx="2812200" cy="122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/>
          <p:nvPr/>
        </p:nvSpPr>
        <p:spPr>
          <a:xfrm>
            <a:off x="8232480" y="341087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5"/>
          <p:cNvSpPr/>
          <p:nvPr/>
        </p:nvSpPr>
        <p:spPr>
          <a:xfrm>
            <a:off x="416122" y="4281275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5"/>
          <p:cNvSpPr/>
          <p:nvPr/>
        </p:nvSpPr>
        <p:spPr>
          <a:xfrm>
            <a:off x="6445913" y="4608512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4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5"/>
          <p:cNvSpPr/>
          <p:nvPr/>
        </p:nvSpPr>
        <p:spPr>
          <a:xfrm>
            <a:off x="8515879" y="2165800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5"/>
          <p:cNvSpPr/>
          <p:nvPr/>
        </p:nvSpPr>
        <p:spPr>
          <a:xfrm>
            <a:off x="824380" y="147175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5"/>
          <p:cNvSpPr/>
          <p:nvPr/>
        </p:nvSpPr>
        <p:spPr>
          <a:xfrm>
            <a:off x="7914759" y="4046812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5"/>
          <p:cNvSpPr/>
          <p:nvPr/>
        </p:nvSpPr>
        <p:spPr>
          <a:xfrm>
            <a:off x="2895372" y="4802425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21570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/>
          <p:nvPr/>
        </p:nvSpPr>
        <p:spPr>
          <a:xfrm>
            <a:off x="526400" y="435350"/>
            <a:ext cx="8091300" cy="42726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0000" y="1092750"/>
            <a:ext cx="7540500" cy="337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"/>
              <a:buFont typeface="Black Han Sans"/>
              <a:buAutoNum type="arabicPeriod"/>
              <a:defRPr sz="1250"/>
            </a:lvl1pPr>
            <a:lvl2pPr marL="914400" lvl="1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2pPr>
            <a:lvl3pPr marL="1371600" lvl="2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/>
            </a:lvl3pPr>
            <a:lvl4pPr marL="1828800" lvl="3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rabicPeriod"/>
              <a:defRPr/>
            </a:lvl4pPr>
            <a:lvl5pPr marL="2286000" lvl="4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5pPr>
            <a:lvl6pPr marL="2743200" lvl="5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/>
            </a:lvl6pPr>
            <a:lvl7pPr marL="3200400" lvl="6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rabicPeriod"/>
              <a:defRPr/>
            </a:lvl7pPr>
            <a:lvl8pPr marL="3657600" lvl="7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8pPr>
            <a:lvl9pPr marL="4114800" lvl="8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/>
          <p:nvPr/>
        </p:nvSpPr>
        <p:spPr>
          <a:xfrm>
            <a:off x="7383130" y="126625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4"/>
          <p:cNvSpPr/>
          <p:nvPr/>
        </p:nvSpPr>
        <p:spPr>
          <a:xfrm>
            <a:off x="903509" y="126625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4"/>
          <p:cNvSpPr/>
          <p:nvPr/>
        </p:nvSpPr>
        <p:spPr>
          <a:xfrm>
            <a:off x="8715704" y="2615200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4"/>
          <p:cNvSpPr/>
          <p:nvPr/>
        </p:nvSpPr>
        <p:spPr>
          <a:xfrm>
            <a:off x="7579538" y="4762512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4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CUSTOM_5_1"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8"/>
          <p:cNvSpPr/>
          <p:nvPr/>
        </p:nvSpPr>
        <p:spPr>
          <a:xfrm>
            <a:off x="526400" y="435350"/>
            <a:ext cx="4060800" cy="42726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2" name="Google Shape;342;p28"/>
          <p:cNvSpPr txBox="1">
            <a:spLocks noGrp="1"/>
          </p:cNvSpPr>
          <p:nvPr>
            <p:ph type="subTitle" idx="1"/>
          </p:nvPr>
        </p:nvSpPr>
        <p:spPr>
          <a:xfrm>
            <a:off x="905600" y="2282075"/>
            <a:ext cx="3302400" cy="143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  <p:sp>
        <p:nvSpPr>
          <p:cNvPr id="343" name="Google Shape;343;p28"/>
          <p:cNvSpPr txBox="1">
            <a:spLocks noGrp="1"/>
          </p:cNvSpPr>
          <p:nvPr>
            <p:ph type="title"/>
          </p:nvPr>
        </p:nvSpPr>
        <p:spPr>
          <a:xfrm>
            <a:off x="905600" y="1504825"/>
            <a:ext cx="3302400" cy="740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344" name="Google Shape;344;p28"/>
          <p:cNvSpPr/>
          <p:nvPr/>
        </p:nvSpPr>
        <p:spPr>
          <a:xfrm rot="-502211">
            <a:off x="3569175" y="-567832"/>
            <a:ext cx="289644" cy="407717"/>
          </a:xfrm>
          <a:custGeom>
            <a:avLst/>
            <a:gdLst/>
            <a:ahLst/>
            <a:cxnLst/>
            <a:rect l="l" t="t" r="r" b="b"/>
            <a:pathLst>
              <a:path w="5858" h="8246" extrusionOk="0">
                <a:moveTo>
                  <a:pt x="5857" y="1"/>
                </a:moveTo>
                <a:lnTo>
                  <a:pt x="0" y="2165"/>
                </a:lnTo>
                <a:lnTo>
                  <a:pt x="5559" y="8246"/>
                </a:lnTo>
                <a:lnTo>
                  <a:pt x="5857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" name="Google Shape;345;p28"/>
          <p:cNvSpPr/>
          <p:nvPr/>
        </p:nvSpPr>
        <p:spPr>
          <a:xfrm>
            <a:off x="4487427" y="4318580"/>
            <a:ext cx="169159" cy="166789"/>
          </a:xfrm>
          <a:custGeom>
            <a:avLst/>
            <a:gdLst/>
            <a:ahLst/>
            <a:cxnLst/>
            <a:rect l="l" t="t" r="r" b="b"/>
            <a:pathLst>
              <a:path w="3426" h="3378" extrusionOk="0">
                <a:moveTo>
                  <a:pt x="1713" y="1"/>
                </a:moveTo>
                <a:cubicBezTo>
                  <a:pt x="1670" y="1"/>
                  <a:pt x="1627" y="22"/>
                  <a:pt x="1604" y="65"/>
                </a:cubicBezTo>
                <a:lnTo>
                  <a:pt x="1087" y="1011"/>
                </a:lnTo>
                <a:cubicBezTo>
                  <a:pt x="1076" y="1033"/>
                  <a:pt x="1060" y="1050"/>
                  <a:pt x="1038" y="1060"/>
                </a:cubicBezTo>
                <a:lnTo>
                  <a:pt x="93" y="1582"/>
                </a:lnTo>
                <a:cubicBezTo>
                  <a:pt x="1" y="1631"/>
                  <a:pt x="1" y="1753"/>
                  <a:pt x="93" y="1802"/>
                </a:cubicBezTo>
                <a:lnTo>
                  <a:pt x="1038" y="2319"/>
                </a:lnTo>
                <a:cubicBezTo>
                  <a:pt x="1060" y="2329"/>
                  <a:pt x="1076" y="2346"/>
                  <a:pt x="1087" y="2366"/>
                </a:cubicBezTo>
                <a:lnTo>
                  <a:pt x="1604" y="3313"/>
                </a:lnTo>
                <a:cubicBezTo>
                  <a:pt x="1627" y="3356"/>
                  <a:pt x="1670" y="3377"/>
                  <a:pt x="1713" y="3377"/>
                </a:cubicBezTo>
                <a:cubicBezTo>
                  <a:pt x="1757" y="3377"/>
                  <a:pt x="1800" y="3356"/>
                  <a:pt x="1824" y="3313"/>
                </a:cubicBezTo>
                <a:lnTo>
                  <a:pt x="2346" y="2366"/>
                </a:lnTo>
                <a:cubicBezTo>
                  <a:pt x="2356" y="2346"/>
                  <a:pt x="2373" y="2329"/>
                  <a:pt x="2393" y="2319"/>
                </a:cubicBezTo>
                <a:lnTo>
                  <a:pt x="3341" y="1802"/>
                </a:lnTo>
                <a:cubicBezTo>
                  <a:pt x="3426" y="1753"/>
                  <a:pt x="3426" y="1631"/>
                  <a:pt x="3341" y="1582"/>
                </a:cubicBezTo>
                <a:lnTo>
                  <a:pt x="2393" y="1060"/>
                </a:lnTo>
                <a:cubicBezTo>
                  <a:pt x="2373" y="1050"/>
                  <a:pt x="2356" y="1033"/>
                  <a:pt x="2346" y="1011"/>
                </a:cubicBezTo>
                <a:lnTo>
                  <a:pt x="1824" y="65"/>
                </a:lnTo>
                <a:cubicBezTo>
                  <a:pt x="1800" y="22"/>
                  <a:pt x="1757" y="1"/>
                  <a:pt x="1713" y="1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6" name="Google Shape;346;p28"/>
          <p:cNvSpPr/>
          <p:nvPr/>
        </p:nvSpPr>
        <p:spPr>
          <a:xfrm>
            <a:off x="4473793" y="1115300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7" name="Google Shape;347;p28"/>
          <p:cNvSpPr/>
          <p:nvPr/>
        </p:nvSpPr>
        <p:spPr>
          <a:xfrm>
            <a:off x="8330697" y="499925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8" name="Google Shape;348;p28"/>
          <p:cNvSpPr/>
          <p:nvPr/>
        </p:nvSpPr>
        <p:spPr>
          <a:xfrm>
            <a:off x="5249679" y="99225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28"/>
          <p:cNvSpPr/>
          <p:nvPr/>
        </p:nvSpPr>
        <p:spPr>
          <a:xfrm>
            <a:off x="1630204" y="4762887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p28"/>
          <p:cNvSpPr/>
          <p:nvPr/>
        </p:nvSpPr>
        <p:spPr>
          <a:xfrm>
            <a:off x="416117" y="3371537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1" name="Google Shape;351;p28"/>
          <p:cNvSpPr/>
          <p:nvPr/>
        </p:nvSpPr>
        <p:spPr>
          <a:xfrm>
            <a:off x="770330" y="341100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p28"/>
          <p:cNvSpPr/>
          <p:nvPr/>
        </p:nvSpPr>
        <p:spPr>
          <a:xfrm>
            <a:off x="8268988" y="4190487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4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">
  <p:cSld name="BLANK_1_1_1_1_1_1_1_1"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2"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32"/>
          <p:cNvSpPr/>
          <p:nvPr/>
        </p:nvSpPr>
        <p:spPr>
          <a:xfrm>
            <a:off x="3141793" y="2474800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8" name="Google Shape;378;p32"/>
          <p:cNvSpPr/>
          <p:nvPr/>
        </p:nvSpPr>
        <p:spPr>
          <a:xfrm>
            <a:off x="8762479" y="4263125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32"/>
          <p:cNvSpPr/>
          <p:nvPr/>
        </p:nvSpPr>
        <p:spPr>
          <a:xfrm>
            <a:off x="319142" y="1521537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0" name="Google Shape;380;p32"/>
          <p:cNvSpPr/>
          <p:nvPr/>
        </p:nvSpPr>
        <p:spPr>
          <a:xfrm>
            <a:off x="7571593" y="2152425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1" name="Google Shape;381;p32"/>
          <p:cNvSpPr/>
          <p:nvPr/>
        </p:nvSpPr>
        <p:spPr>
          <a:xfrm>
            <a:off x="4930955" y="4263125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2" name="Google Shape;382;p32"/>
          <p:cNvSpPr/>
          <p:nvPr/>
        </p:nvSpPr>
        <p:spPr>
          <a:xfrm>
            <a:off x="1843180" y="926512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3" name="Google Shape;383;p32"/>
          <p:cNvSpPr/>
          <p:nvPr/>
        </p:nvSpPr>
        <p:spPr>
          <a:xfrm>
            <a:off x="766592" y="4023087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4" name="Google Shape;384;p32"/>
          <p:cNvSpPr/>
          <p:nvPr/>
        </p:nvSpPr>
        <p:spPr>
          <a:xfrm>
            <a:off x="6103942" y="341100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3"/>
          <p:cNvSpPr/>
          <p:nvPr/>
        </p:nvSpPr>
        <p:spPr>
          <a:xfrm>
            <a:off x="526400" y="435350"/>
            <a:ext cx="8091300" cy="42726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13"/>
          <p:cNvSpPr txBox="1">
            <a:spLocks noGrp="1"/>
          </p:cNvSpPr>
          <p:nvPr>
            <p:ph type="title"/>
          </p:nvPr>
        </p:nvSpPr>
        <p:spPr>
          <a:xfrm>
            <a:off x="2142844" y="1618275"/>
            <a:ext cx="20121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19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12" name="Google Shape;112;p13"/>
          <p:cNvSpPr txBox="1">
            <a:spLocks noGrp="1"/>
          </p:cNvSpPr>
          <p:nvPr>
            <p:ph type="title" idx="2" hasCustomPrompt="1"/>
          </p:nvPr>
        </p:nvSpPr>
        <p:spPr>
          <a:xfrm>
            <a:off x="1346031" y="1618275"/>
            <a:ext cx="7968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38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13" name="Google Shape;113;p13"/>
          <p:cNvSpPr txBox="1">
            <a:spLocks noGrp="1"/>
          </p:cNvSpPr>
          <p:nvPr>
            <p:ph type="subTitle" idx="1"/>
          </p:nvPr>
        </p:nvSpPr>
        <p:spPr>
          <a:xfrm>
            <a:off x="2142844" y="1965675"/>
            <a:ext cx="1866000" cy="80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3"/>
          <p:cNvSpPr txBox="1">
            <a:spLocks noGrp="1"/>
          </p:cNvSpPr>
          <p:nvPr>
            <p:ph type="title" idx="3"/>
          </p:nvPr>
        </p:nvSpPr>
        <p:spPr>
          <a:xfrm>
            <a:off x="5785869" y="1618275"/>
            <a:ext cx="20121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19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15" name="Google Shape;115;p13"/>
          <p:cNvSpPr txBox="1">
            <a:spLocks noGrp="1"/>
          </p:cNvSpPr>
          <p:nvPr>
            <p:ph type="title" idx="4" hasCustomPrompt="1"/>
          </p:nvPr>
        </p:nvSpPr>
        <p:spPr>
          <a:xfrm>
            <a:off x="4989056" y="1618275"/>
            <a:ext cx="7968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38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16" name="Google Shape;116;p13"/>
          <p:cNvSpPr txBox="1">
            <a:spLocks noGrp="1"/>
          </p:cNvSpPr>
          <p:nvPr>
            <p:ph type="subTitle" idx="5"/>
          </p:nvPr>
        </p:nvSpPr>
        <p:spPr>
          <a:xfrm>
            <a:off x="5785869" y="1965675"/>
            <a:ext cx="1866000" cy="80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3"/>
          <p:cNvSpPr txBox="1">
            <a:spLocks noGrp="1"/>
          </p:cNvSpPr>
          <p:nvPr>
            <p:ph type="title" idx="6"/>
          </p:nvPr>
        </p:nvSpPr>
        <p:spPr>
          <a:xfrm>
            <a:off x="2142844" y="3017525"/>
            <a:ext cx="20121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19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18" name="Google Shape;118;p13"/>
          <p:cNvSpPr txBox="1">
            <a:spLocks noGrp="1"/>
          </p:cNvSpPr>
          <p:nvPr>
            <p:ph type="title" idx="7" hasCustomPrompt="1"/>
          </p:nvPr>
        </p:nvSpPr>
        <p:spPr>
          <a:xfrm>
            <a:off x="1346031" y="3017525"/>
            <a:ext cx="7968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38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19" name="Google Shape;119;p13"/>
          <p:cNvSpPr txBox="1">
            <a:spLocks noGrp="1"/>
          </p:cNvSpPr>
          <p:nvPr>
            <p:ph type="title" idx="8"/>
          </p:nvPr>
        </p:nvSpPr>
        <p:spPr>
          <a:xfrm>
            <a:off x="5785869" y="3017525"/>
            <a:ext cx="20121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19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0" name="Google Shape;120;p13"/>
          <p:cNvSpPr txBox="1">
            <a:spLocks noGrp="1"/>
          </p:cNvSpPr>
          <p:nvPr>
            <p:ph type="title" idx="9" hasCustomPrompt="1"/>
          </p:nvPr>
        </p:nvSpPr>
        <p:spPr>
          <a:xfrm>
            <a:off x="4989056" y="3017525"/>
            <a:ext cx="7968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38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21" name="Google Shape;121;p13"/>
          <p:cNvSpPr txBox="1">
            <a:spLocks noGrp="1"/>
          </p:cNvSpPr>
          <p:nvPr>
            <p:ph type="subTitle" idx="13"/>
          </p:nvPr>
        </p:nvSpPr>
        <p:spPr>
          <a:xfrm>
            <a:off x="5785865" y="3364925"/>
            <a:ext cx="1866000" cy="80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3"/>
          <p:cNvSpPr txBox="1">
            <a:spLocks noGrp="1"/>
          </p:cNvSpPr>
          <p:nvPr>
            <p:ph type="subTitle" idx="14"/>
          </p:nvPr>
        </p:nvSpPr>
        <p:spPr>
          <a:xfrm>
            <a:off x="2142844" y="3364925"/>
            <a:ext cx="1866000" cy="80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3"/>
          <p:cNvSpPr txBox="1">
            <a:spLocks noGrp="1"/>
          </p:cNvSpPr>
          <p:nvPr>
            <p:ph type="title" idx="15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13"/>
          <p:cNvSpPr/>
          <p:nvPr/>
        </p:nvSpPr>
        <p:spPr>
          <a:xfrm>
            <a:off x="4393255" y="148825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13"/>
          <p:cNvSpPr/>
          <p:nvPr/>
        </p:nvSpPr>
        <p:spPr>
          <a:xfrm>
            <a:off x="420384" y="2682200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13"/>
          <p:cNvSpPr/>
          <p:nvPr/>
        </p:nvSpPr>
        <p:spPr>
          <a:xfrm>
            <a:off x="7226638" y="4807387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4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13"/>
          <p:cNvSpPr/>
          <p:nvPr/>
        </p:nvSpPr>
        <p:spPr>
          <a:xfrm>
            <a:off x="8520379" y="2807600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13"/>
          <p:cNvSpPr/>
          <p:nvPr/>
        </p:nvSpPr>
        <p:spPr>
          <a:xfrm>
            <a:off x="1985429" y="4763512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25635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6"/>
          <p:cNvSpPr/>
          <p:nvPr/>
        </p:nvSpPr>
        <p:spPr>
          <a:xfrm>
            <a:off x="1621050" y="912000"/>
            <a:ext cx="5901900" cy="33195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p26"/>
          <p:cNvSpPr txBox="1">
            <a:spLocks noGrp="1"/>
          </p:cNvSpPr>
          <p:nvPr>
            <p:ph type="title"/>
          </p:nvPr>
        </p:nvSpPr>
        <p:spPr>
          <a:xfrm>
            <a:off x="2135550" y="1554150"/>
            <a:ext cx="4872900" cy="141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 sz="11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318" name="Google Shape;318;p26"/>
          <p:cNvSpPr txBox="1">
            <a:spLocks noGrp="1"/>
          </p:cNvSpPr>
          <p:nvPr>
            <p:ph type="subTitle" idx="1"/>
          </p:nvPr>
        </p:nvSpPr>
        <p:spPr>
          <a:xfrm>
            <a:off x="2135550" y="2971350"/>
            <a:ext cx="4872900" cy="62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9" name="Google Shape;319;p26"/>
          <p:cNvSpPr/>
          <p:nvPr/>
        </p:nvSpPr>
        <p:spPr>
          <a:xfrm>
            <a:off x="2384705" y="410812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6"/>
          <p:cNvSpPr/>
          <p:nvPr/>
        </p:nvSpPr>
        <p:spPr>
          <a:xfrm>
            <a:off x="291434" y="2971350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26"/>
          <p:cNvSpPr/>
          <p:nvPr/>
        </p:nvSpPr>
        <p:spPr>
          <a:xfrm>
            <a:off x="8515879" y="2165800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26"/>
          <p:cNvSpPr/>
          <p:nvPr/>
        </p:nvSpPr>
        <p:spPr>
          <a:xfrm>
            <a:off x="6445913" y="4608512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4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94250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4"/>
          <p:cNvSpPr/>
          <p:nvPr/>
        </p:nvSpPr>
        <p:spPr>
          <a:xfrm>
            <a:off x="1001560" y="563400"/>
            <a:ext cx="7140900" cy="40167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4"/>
          <p:cNvSpPr txBox="1">
            <a:spLocks noGrp="1"/>
          </p:cNvSpPr>
          <p:nvPr>
            <p:ph type="title"/>
          </p:nvPr>
        </p:nvSpPr>
        <p:spPr>
          <a:xfrm>
            <a:off x="2317800" y="3337500"/>
            <a:ext cx="4508400" cy="53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32" name="Google Shape;132;p14"/>
          <p:cNvSpPr txBox="1">
            <a:spLocks noGrp="1"/>
          </p:cNvSpPr>
          <p:nvPr>
            <p:ph type="subTitle" idx="1"/>
          </p:nvPr>
        </p:nvSpPr>
        <p:spPr>
          <a:xfrm>
            <a:off x="1711288" y="1274100"/>
            <a:ext cx="5721300" cy="206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33" name="Google Shape;133;p14"/>
          <p:cNvSpPr/>
          <p:nvPr/>
        </p:nvSpPr>
        <p:spPr>
          <a:xfrm>
            <a:off x="6073205" y="119225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14"/>
          <p:cNvSpPr/>
          <p:nvPr/>
        </p:nvSpPr>
        <p:spPr>
          <a:xfrm>
            <a:off x="2805484" y="263100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14"/>
          <p:cNvSpPr/>
          <p:nvPr/>
        </p:nvSpPr>
        <p:spPr>
          <a:xfrm>
            <a:off x="7470863" y="4762887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4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4"/>
          <p:cNvSpPr/>
          <p:nvPr/>
        </p:nvSpPr>
        <p:spPr>
          <a:xfrm>
            <a:off x="8394454" y="2815000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4"/>
          <p:cNvSpPr/>
          <p:nvPr/>
        </p:nvSpPr>
        <p:spPr>
          <a:xfrm>
            <a:off x="514329" y="1965412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14"/>
          <p:cNvSpPr/>
          <p:nvPr/>
        </p:nvSpPr>
        <p:spPr>
          <a:xfrm>
            <a:off x="4393255" y="4700025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14"/>
          <p:cNvSpPr/>
          <p:nvPr/>
        </p:nvSpPr>
        <p:spPr>
          <a:xfrm>
            <a:off x="1630204" y="4762887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42446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lack Han Sans"/>
              <a:buNone/>
              <a:defRPr sz="2600">
                <a:solidFill>
                  <a:schemeClr val="dk1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an One"/>
              <a:buNone/>
              <a:defRPr sz="26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an One"/>
              <a:buNone/>
              <a:defRPr sz="26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an One"/>
              <a:buNone/>
              <a:defRPr sz="26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an One"/>
              <a:buNone/>
              <a:defRPr sz="26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an One"/>
              <a:buNone/>
              <a:defRPr sz="26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an One"/>
              <a:buNone/>
              <a:defRPr sz="26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an One"/>
              <a:buNone/>
              <a:defRPr sz="26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an One"/>
              <a:buNone/>
              <a:defRPr sz="26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Thin"/>
              <a:buChar char="●"/>
              <a:defRPr>
                <a:solidFill>
                  <a:schemeClr val="dk1"/>
                </a:solidFill>
                <a:latin typeface="Josefin Slab Thin"/>
                <a:ea typeface="Josefin Slab Thin"/>
                <a:cs typeface="Josefin Slab Thin"/>
                <a:sym typeface="Josefin Slab Thin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Thin"/>
              <a:buChar char="○"/>
              <a:defRPr>
                <a:solidFill>
                  <a:schemeClr val="dk1"/>
                </a:solidFill>
                <a:latin typeface="Josefin Slab Thin"/>
                <a:ea typeface="Josefin Slab Thin"/>
                <a:cs typeface="Josefin Slab Thin"/>
                <a:sym typeface="Josefin Slab Thin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Thin"/>
              <a:buChar char="■"/>
              <a:defRPr>
                <a:solidFill>
                  <a:schemeClr val="dk1"/>
                </a:solidFill>
                <a:latin typeface="Josefin Slab Thin"/>
                <a:ea typeface="Josefin Slab Thin"/>
                <a:cs typeface="Josefin Slab Thin"/>
                <a:sym typeface="Josefin Slab Thin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Thin"/>
              <a:buChar char="●"/>
              <a:defRPr>
                <a:solidFill>
                  <a:schemeClr val="dk1"/>
                </a:solidFill>
                <a:latin typeface="Josefin Slab Thin"/>
                <a:ea typeface="Josefin Slab Thin"/>
                <a:cs typeface="Josefin Slab Thin"/>
                <a:sym typeface="Josefin Slab Thin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Thin"/>
              <a:buChar char="○"/>
              <a:defRPr>
                <a:solidFill>
                  <a:schemeClr val="dk1"/>
                </a:solidFill>
                <a:latin typeface="Josefin Slab Thin"/>
                <a:ea typeface="Josefin Slab Thin"/>
                <a:cs typeface="Josefin Slab Thin"/>
                <a:sym typeface="Josefin Slab Thin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Thin"/>
              <a:buChar char="■"/>
              <a:defRPr>
                <a:solidFill>
                  <a:schemeClr val="dk1"/>
                </a:solidFill>
                <a:latin typeface="Josefin Slab Thin"/>
                <a:ea typeface="Josefin Slab Thin"/>
                <a:cs typeface="Josefin Slab Thin"/>
                <a:sym typeface="Josefin Slab Thin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Thin"/>
              <a:buChar char="●"/>
              <a:defRPr>
                <a:solidFill>
                  <a:schemeClr val="dk1"/>
                </a:solidFill>
                <a:latin typeface="Josefin Slab Thin"/>
                <a:ea typeface="Josefin Slab Thin"/>
                <a:cs typeface="Josefin Slab Thin"/>
                <a:sym typeface="Josefin Slab Thin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Thin"/>
              <a:buChar char="○"/>
              <a:defRPr>
                <a:solidFill>
                  <a:schemeClr val="dk1"/>
                </a:solidFill>
                <a:latin typeface="Josefin Slab Thin"/>
                <a:ea typeface="Josefin Slab Thin"/>
                <a:cs typeface="Josefin Slab Thin"/>
                <a:sym typeface="Josefin Slab Thin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Josefin Slab Thin"/>
              <a:buChar char="■"/>
              <a:defRPr>
                <a:solidFill>
                  <a:schemeClr val="dk1"/>
                </a:solidFill>
                <a:latin typeface="Josefin Slab Thin"/>
                <a:ea typeface="Josefin Slab Thin"/>
                <a:cs typeface="Josefin Slab Thin"/>
                <a:sym typeface="Josefin Slab Thin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74" r:id="rId4"/>
    <p:sldLayoutId id="2147483677" r:id="rId5"/>
    <p:sldLayoutId id="2147483678" r:id="rId6"/>
    <p:sldLayoutId id="2147483682" r:id="rId7"/>
    <p:sldLayoutId id="2147483683" r:id="rId8"/>
    <p:sldLayoutId id="2147483684" r:id="rId9"/>
    <p:sldLayoutId id="2147483685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35"/>
          <p:cNvSpPr txBox="1">
            <a:spLocks noGrp="1"/>
          </p:cNvSpPr>
          <p:nvPr>
            <p:ph type="ctrTitle"/>
          </p:nvPr>
        </p:nvSpPr>
        <p:spPr>
          <a:xfrm>
            <a:off x="2081672" y="957619"/>
            <a:ext cx="4980656" cy="247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solidFill>
                  <a:schemeClr val="accent5"/>
                </a:solidFill>
                <a:latin typeface="Bahnschrift Light SemiCondensed" panose="020B0502040204020203" pitchFamily="34" charset="0"/>
              </a:rPr>
              <a:t>BELAJAR MATEMATIKA KELAS 4</a:t>
            </a:r>
            <a:endParaRPr sz="4000" dirty="0">
              <a:latin typeface="Bahnschrift Light SemiCondensed" panose="020B0502040204020203" pitchFamily="34" charset="0"/>
            </a:endParaRPr>
          </a:p>
        </p:txBody>
      </p:sp>
      <p:sp>
        <p:nvSpPr>
          <p:cNvPr id="394" name="Google Shape;394;p35"/>
          <p:cNvSpPr txBox="1">
            <a:spLocks noGrp="1"/>
          </p:cNvSpPr>
          <p:nvPr>
            <p:ph type="subTitle" idx="1"/>
          </p:nvPr>
        </p:nvSpPr>
        <p:spPr>
          <a:xfrm>
            <a:off x="2188350" y="3605700"/>
            <a:ext cx="47673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Bahnschrift Light SemiCondensed" panose="020B0502040204020203" pitchFamily="34" charset="0"/>
              </a:rPr>
              <a:t>BERSAMA BU EKA</a:t>
            </a:r>
            <a:endParaRPr dirty="0">
              <a:latin typeface="Bahnschrift Light SemiCondensed" panose="020B0502040204020203" pitchFamily="34" charset="0"/>
            </a:endParaRPr>
          </a:p>
        </p:txBody>
      </p:sp>
      <p:grpSp>
        <p:nvGrpSpPr>
          <p:cNvPr id="395" name="Google Shape;395;p35"/>
          <p:cNvGrpSpPr/>
          <p:nvPr/>
        </p:nvGrpSpPr>
        <p:grpSpPr>
          <a:xfrm rot="-543120">
            <a:off x="60448" y="3184758"/>
            <a:ext cx="934542" cy="1778023"/>
            <a:chOff x="2970888" y="614306"/>
            <a:chExt cx="988120" cy="1879957"/>
          </a:xfrm>
        </p:grpSpPr>
        <p:sp>
          <p:nvSpPr>
            <p:cNvPr id="396" name="Google Shape;396;p35"/>
            <p:cNvSpPr/>
            <p:nvPr/>
          </p:nvSpPr>
          <p:spPr>
            <a:xfrm>
              <a:off x="3186860" y="623276"/>
              <a:ext cx="772147" cy="715940"/>
            </a:xfrm>
            <a:custGeom>
              <a:avLst/>
              <a:gdLst/>
              <a:ahLst/>
              <a:cxnLst/>
              <a:rect l="l" t="t" r="r" b="b"/>
              <a:pathLst>
                <a:path w="19109" h="17718" extrusionOk="0">
                  <a:moveTo>
                    <a:pt x="9539" y="0"/>
                  </a:moveTo>
                  <a:cubicBezTo>
                    <a:pt x="5304" y="0"/>
                    <a:pt x="1559" y="3052"/>
                    <a:pt x="822" y="7370"/>
                  </a:cubicBezTo>
                  <a:cubicBezTo>
                    <a:pt x="0" y="12194"/>
                    <a:pt x="3247" y="16769"/>
                    <a:pt x="8070" y="17591"/>
                  </a:cubicBezTo>
                  <a:cubicBezTo>
                    <a:pt x="8572" y="17677"/>
                    <a:pt x="9071" y="17718"/>
                    <a:pt x="9564" y="17718"/>
                  </a:cubicBezTo>
                  <a:cubicBezTo>
                    <a:pt x="13804" y="17718"/>
                    <a:pt x="17554" y="14665"/>
                    <a:pt x="18286" y="10344"/>
                  </a:cubicBezTo>
                  <a:cubicBezTo>
                    <a:pt x="19109" y="5521"/>
                    <a:pt x="15861" y="945"/>
                    <a:pt x="11038" y="128"/>
                  </a:cubicBezTo>
                  <a:cubicBezTo>
                    <a:pt x="10535" y="42"/>
                    <a:pt x="10033" y="0"/>
                    <a:pt x="953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35"/>
            <p:cNvSpPr/>
            <p:nvPr/>
          </p:nvSpPr>
          <p:spPr>
            <a:xfrm>
              <a:off x="3194861" y="614306"/>
              <a:ext cx="756146" cy="733719"/>
            </a:xfrm>
            <a:custGeom>
              <a:avLst/>
              <a:gdLst/>
              <a:ahLst/>
              <a:cxnLst/>
              <a:rect l="l" t="t" r="r" b="b"/>
              <a:pathLst>
                <a:path w="18713" h="18158" extrusionOk="0">
                  <a:moveTo>
                    <a:pt x="9340" y="436"/>
                  </a:moveTo>
                  <a:cubicBezTo>
                    <a:pt x="9824" y="436"/>
                    <a:pt x="10319" y="479"/>
                    <a:pt x="10808" y="566"/>
                  </a:cubicBezTo>
                  <a:cubicBezTo>
                    <a:pt x="13082" y="953"/>
                    <a:pt x="15067" y="2199"/>
                    <a:pt x="16405" y="4082"/>
                  </a:cubicBezTo>
                  <a:cubicBezTo>
                    <a:pt x="17739" y="5963"/>
                    <a:pt x="18260" y="8254"/>
                    <a:pt x="17873" y="10528"/>
                  </a:cubicBezTo>
                  <a:cubicBezTo>
                    <a:pt x="17486" y="12803"/>
                    <a:pt x="16238" y="14793"/>
                    <a:pt x="14357" y="16126"/>
                  </a:cubicBezTo>
                  <a:cubicBezTo>
                    <a:pt x="12875" y="17176"/>
                    <a:pt x="11149" y="17724"/>
                    <a:pt x="9375" y="17724"/>
                  </a:cubicBezTo>
                  <a:cubicBezTo>
                    <a:pt x="8889" y="17724"/>
                    <a:pt x="8399" y="17682"/>
                    <a:pt x="7910" y="17599"/>
                  </a:cubicBezTo>
                  <a:cubicBezTo>
                    <a:pt x="5630" y="17212"/>
                    <a:pt x="3646" y="15959"/>
                    <a:pt x="2312" y="14076"/>
                  </a:cubicBezTo>
                  <a:cubicBezTo>
                    <a:pt x="974" y="12195"/>
                    <a:pt x="453" y="9904"/>
                    <a:pt x="840" y="7631"/>
                  </a:cubicBezTo>
                  <a:cubicBezTo>
                    <a:pt x="1227" y="5356"/>
                    <a:pt x="2480" y="3366"/>
                    <a:pt x="4361" y="2033"/>
                  </a:cubicBezTo>
                  <a:cubicBezTo>
                    <a:pt x="5835" y="985"/>
                    <a:pt x="7565" y="436"/>
                    <a:pt x="9340" y="436"/>
                  </a:cubicBezTo>
                  <a:close/>
                  <a:moveTo>
                    <a:pt x="9347" y="1"/>
                  </a:moveTo>
                  <a:cubicBezTo>
                    <a:pt x="7479" y="1"/>
                    <a:pt x="5659" y="575"/>
                    <a:pt x="4108" y="1678"/>
                  </a:cubicBezTo>
                  <a:cubicBezTo>
                    <a:pt x="2130" y="3075"/>
                    <a:pt x="818" y="5167"/>
                    <a:pt x="409" y="7554"/>
                  </a:cubicBezTo>
                  <a:cubicBezTo>
                    <a:pt x="1" y="9947"/>
                    <a:pt x="549" y="12351"/>
                    <a:pt x="1952" y="14329"/>
                  </a:cubicBezTo>
                  <a:cubicBezTo>
                    <a:pt x="3356" y="16309"/>
                    <a:pt x="5441" y="17620"/>
                    <a:pt x="7835" y="18029"/>
                  </a:cubicBezTo>
                  <a:cubicBezTo>
                    <a:pt x="8351" y="18115"/>
                    <a:pt x="8867" y="18158"/>
                    <a:pt x="9377" y="18158"/>
                  </a:cubicBezTo>
                  <a:cubicBezTo>
                    <a:pt x="11238" y="18158"/>
                    <a:pt x="13055" y="17582"/>
                    <a:pt x="14610" y="16486"/>
                  </a:cubicBezTo>
                  <a:cubicBezTo>
                    <a:pt x="16583" y="15083"/>
                    <a:pt x="17900" y="12991"/>
                    <a:pt x="18303" y="10604"/>
                  </a:cubicBezTo>
                  <a:cubicBezTo>
                    <a:pt x="18712" y="8211"/>
                    <a:pt x="18164" y="5807"/>
                    <a:pt x="16760" y="3829"/>
                  </a:cubicBezTo>
                  <a:cubicBezTo>
                    <a:pt x="15357" y="1850"/>
                    <a:pt x="13270" y="538"/>
                    <a:pt x="10878" y="129"/>
                  </a:cubicBezTo>
                  <a:cubicBezTo>
                    <a:pt x="10367" y="43"/>
                    <a:pt x="9855" y="1"/>
                    <a:pt x="93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35"/>
            <p:cNvSpPr/>
            <p:nvPr/>
          </p:nvSpPr>
          <p:spPr>
            <a:xfrm>
              <a:off x="3220074" y="623276"/>
              <a:ext cx="738932" cy="418016"/>
            </a:xfrm>
            <a:custGeom>
              <a:avLst/>
              <a:gdLst/>
              <a:ahLst/>
              <a:cxnLst/>
              <a:rect l="l" t="t" r="r" b="b"/>
              <a:pathLst>
                <a:path w="18287" h="10345" extrusionOk="0">
                  <a:moveTo>
                    <a:pt x="8717" y="0"/>
                  </a:moveTo>
                  <a:cubicBezTo>
                    <a:pt x="4482" y="0"/>
                    <a:pt x="737" y="3052"/>
                    <a:pt x="0" y="7370"/>
                  </a:cubicBezTo>
                  <a:lnTo>
                    <a:pt x="17464" y="10344"/>
                  </a:lnTo>
                  <a:cubicBezTo>
                    <a:pt x="18287" y="5521"/>
                    <a:pt x="15039" y="945"/>
                    <a:pt x="10216" y="128"/>
                  </a:cubicBezTo>
                  <a:cubicBezTo>
                    <a:pt x="9713" y="42"/>
                    <a:pt x="9211" y="0"/>
                    <a:pt x="87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35"/>
            <p:cNvSpPr/>
            <p:nvPr/>
          </p:nvSpPr>
          <p:spPr>
            <a:xfrm>
              <a:off x="3210942" y="614306"/>
              <a:ext cx="740063" cy="435835"/>
            </a:xfrm>
            <a:custGeom>
              <a:avLst/>
              <a:gdLst/>
              <a:ahLst/>
              <a:cxnLst/>
              <a:rect l="l" t="t" r="r" b="b"/>
              <a:pathLst>
                <a:path w="18315" h="10786" extrusionOk="0">
                  <a:moveTo>
                    <a:pt x="8939" y="441"/>
                  </a:moveTo>
                  <a:cubicBezTo>
                    <a:pt x="9427" y="441"/>
                    <a:pt x="9919" y="482"/>
                    <a:pt x="10410" y="566"/>
                  </a:cubicBezTo>
                  <a:cubicBezTo>
                    <a:pt x="12684" y="953"/>
                    <a:pt x="14669" y="2199"/>
                    <a:pt x="16007" y="4082"/>
                  </a:cubicBezTo>
                  <a:cubicBezTo>
                    <a:pt x="17297" y="5904"/>
                    <a:pt x="17830" y="8108"/>
                    <a:pt x="17508" y="10313"/>
                  </a:cubicBezTo>
                  <a:lnTo>
                    <a:pt x="484" y="7415"/>
                  </a:lnTo>
                  <a:cubicBezTo>
                    <a:pt x="909" y="5232"/>
                    <a:pt x="2140" y="3323"/>
                    <a:pt x="3963" y="2033"/>
                  </a:cubicBezTo>
                  <a:cubicBezTo>
                    <a:pt x="5439" y="987"/>
                    <a:pt x="7164" y="441"/>
                    <a:pt x="8939" y="441"/>
                  </a:cubicBezTo>
                  <a:close/>
                  <a:moveTo>
                    <a:pt x="8949" y="1"/>
                  </a:moveTo>
                  <a:cubicBezTo>
                    <a:pt x="7081" y="1"/>
                    <a:pt x="5261" y="575"/>
                    <a:pt x="3710" y="1678"/>
                  </a:cubicBezTo>
                  <a:cubicBezTo>
                    <a:pt x="1732" y="3075"/>
                    <a:pt x="420" y="5167"/>
                    <a:pt x="11" y="7554"/>
                  </a:cubicBezTo>
                  <a:cubicBezTo>
                    <a:pt x="0" y="7614"/>
                    <a:pt x="17" y="7673"/>
                    <a:pt x="49" y="7721"/>
                  </a:cubicBezTo>
                  <a:cubicBezTo>
                    <a:pt x="82" y="7770"/>
                    <a:pt x="135" y="7802"/>
                    <a:pt x="189" y="7807"/>
                  </a:cubicBezTo>
                  <a:lnTo>
                    <a:pt x="17652" y="10781"/>
                  </a:lnTo>
                  <a:cubicBezTo>
                    <a:pt x="17669" y="10781"/>
                    <a:pt x="17679" y="10786"/>
                    <a:pt x="17690" y="10786"/>
                  </a:cubicBezTo>
                  <a:cubicBezTo>
                    <a:pt x="17739" y="10786"/>
                    <a:pt x="17781" y="10770"/>
                    <a:pt x="17819" y="10743"/>
                  </a:cubicBezTo>
                  <a:cubicBezTo>
                    <a:pt x="17868" y="10711"/>
                    <a:pt x="17895" y="10657"/>
                    <a:pt x="17905" y="10604"/>
                  </a:cubicBezTo>
                  <a:cubicBezTo>
                    <a:pt x="18314" y="8211"/>
                    <a:pt x="17766" y="5807"/>
                    <a:pt x="16362" y="3829"/>
                  </a:cubicBezTo>
                  <a:cubicBezTo>
                    <a:pt x="14959" y="1850"/>
                    <a:pt x="12872" y="538"/>
                    <a:pt x="10480" y="129"/>
                  </a:cubicBezTo>
                  <a:cubicBezTo>
                    <a:pt x="9969" y="43"/>
                    <a:pt x="9457" y="1"/>
                    <a:pt x="89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35"/>
            <p:cNvSpPr/>
            <p:nvPr/>
          </p:nvSpPr>
          <p:spPr>
            <a:xfrm>
              <a:off x="3099905" y="1328895"/>
              <a:ext cx="738972" cy="418016"/>
            </a:xfrm>
            <a:custGeom>
              <a:avLst/>
              <a:gdLst/>
              <a:ahLst/>
              <a:cxnLst/>
              <a:rect l="l" t="t" r="r" b="b"/>
              <a:pathLst>
                <a:path w="18288" h="10345" extrusionOk="0">
                  <a:moveTo>
                    <a:pt x="8723" y="1"/>
                  </a:moveTo>
                  <a:cubicBezTo>
                    <a:pt x="4484" y="1"/>
                    <a:pt x="737" y="3052"/>
                    <a:pt x="1" y="7372"/>
                  </a:cubicBezTo>
                  <a:lnTo>
                    <a:pt x="17464" y="10345"/>
                  </a:lnTo>
                  <a:cubicBezTo>
                    <a:pt x="18288" y="5521"/>
                    <a:pt x="15045" y="947"/>
                    <a:pt x="10222" y="128"/>
                  </a:cubicBezTo>
                  <a:cubicBezTo>
                    <a:pt x="9719" y="43"/>
                    <a:pt x="9217" y="1"/>
                    <a:pt x="872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35"/>
            <p:cNvSpPr/>
            <p:nvPr/>
          </p:nvSpPr>
          <p:spPr>
            <a:xfrm>
              <a:off x="3090814" y="1320086"/>
              <a:ext cx="757600" cy="435754"/>
            </a:xfrm>
            <a:custGeom>
              <a:avLst/>
              <a:gdLst/>
              <a:ahLst/>
              <a:cxnLst/>
              <a:rect l="l" t="t" r="r" b="b"/>
              <a:pathLst>
                <a:path w="18749" h="10784" extrusionOk="0">
                  <a:moveTo>
                    <a:pt x="8941" y="437"/>
                  </a:moveTo>
                  <a:cubicBezTo>
                    <a:pt x="9429" y="437"/>
                    <a:pt x="9920" y="478"/>
                    <a:pt x="10410" y="562"/>
                  </a:cubicBezTo>
                  <a:cubicBezTo>
                    <a:pt x="12684" y="949"/>
                    <a:pt x="14674" y="2197"/>
                    <a:pt x="16007" y="4078"/>
                  </a:cubicBezTo>
                  <a:cubicBezTo>
                    <a:pt x="17297" y="5900"/>
                    <a:pt x="17830" y="8106"/>
                    <a:pt x="17513" y="10310"/>
                  </a:cubicBezTo>
                  <a:lnTo>
                    <a:pt x="484" y="7411"/>
                  </a:lnTo>
                  <a:cubicBezTo>
                    <a:pt x="909" y="5229"/>
                    <a:pt x="2140" y="3320"/>
                    <a:pt x="3963" y="2029"/>
                  </a:cubicBezTo>
                  <a:cubicBezTo>
                    <a:pt x="5439" y="983"/>
                    <a:pt x="7167" y="437"/>
                    <a:pt x="8941" y="437"/>
                  </a:cubicBezTo>
                  <a:close/>
                  <a:moveTo>
                    <a:pt x="8936" y="0"/>
                  </a:moveTo>
                  <a:cubicBezTo>
                    <a:pt x="7073" y="0"/>
                    <a:pt x="5261" y="575"/>
                    <a:pt x="3710" y="1674"/>
                  </a:cubicBezTo>
                  <a:cubicBezTo>
                    <a:pt x="1732" y="3078"/>
                    <a:pt x="420" y="5165"/>
                    <a:pt x="10" y="7552"/>
                  </a:cubicBezTo>
                  <a:cubicBezTo>
                    <a:pt x="0" y="7610"/>
                    <a:pt x="16" y="7670"/>
                    <a:pt x="48" y="7719"/>
                  </a:cubicBezTo>
                  <a:cubicBezTo>
                    <a:pt x="80" y="7766"/>
                    <a:pt x="134" y="7799"/>
                    <a:pt x="194" y="7804"/>
                  </a:cubicBezTo>
                  <a:lnTo>
                    <a:pt x="17657" y="10778"/>
                  </a:lnTo>
                  <a:cubicBezTo>
                    <a:pt x="17669" y="10783"/>
                    <a:pt x="17679" y="10783"/>
                    <a:pt x="17689" y="10783"/>
                  </a:cubicBezTo>
                  <a:cubicBezTo>
                    <a:pt x="17798" y="10783"/>
                    <a:pt x="17888" y="10707"/>
                    <a:pt x="17910" y="10600"/>
                  </a:cubicBezTo>
                  <a:cubicBezTo>
                    <a:pt x="18749" y="5664"/>
                    <a:pt x="15416" y="971"/>
                    <a:pt x="10485" y="132"/>
                  </a:cubicBezTo>
                  <a:cubicBezTo>
                    <a:pt x="9968" y="44"/>
                    <a:pt x="9450" y="0"/>
                    <a:pt x="89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35"/>
            <p:cNvSpPr/>
            <p:nvPr/>
          </p:nvSpPr>
          <p:spPr>
            <a:xfrm>
              <a:off x="3039983" y="1681724"/>
              <a:ext cx="738932" cy="418056"/>
            </a:xfrm>
            <a:custGeom>
              <a:avLst/>
              <a:gdLst/>
              <a:ahLst/>
              <a:cxnLst/>
              <a:rect l="l" t="t" r="r" b="b"/>
              <a:pathLst>
                <a:path w="18287" h="10346" extrusionOk="0">
                  <a:moveTo>
                    <a:pt x="8715" y="1"/>
                  </a:moveTo>
                  <a:cubicBezTo>
                    <a:pt x="4478" y="1"/>
                    <a:pt x="736" y="3053"/>
                    <a:pt x="0" y="7371"/>
                  </a:cubicBezTo>
                  <a:lnTo>
                    <a:pt x="17463" y="10345"/>
                  </a:lnTo>
                  <a:cubicBezTo>
                    <a:pt x="18287" y="5521"/>
                    <a:pt x="15039" y="946"/>
                    <a:pt x="10216" y="129"/>
                  </a:cubicBezTo>
                  <a:cubicBezTo>
                    <a:pt x="9712" y="43"/>
                    <a:pt x="9210" y="1"/>
                    <a:pt x="871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35"/>
            <p:cNvSpPr/>
            <p:nvPr/>
          </p:nvSpPr>
          <p:spPr>
            <a:xfrm>
              <a:off x="3030851" y="1672875"/>
              <a:ext cx="757398" cy="435754"/>
            </a:xfrm>
            <a:custGeom>
              <a:avLst/>
              <a:gdLst/>
              <a:ahLst/>
              <a:cxnLst/>
              <a:rect l="l" t="t" r="r" b="b"/>
              <a:pathLst>
                <a:path w="18744" h="10784" extrusionOk="0">
                  <a:moveTo>
                    <a:pt x="8939" y="439"/>
                  </a:moveTo>
                  <a:cubicBezTo>
                    <a:pt x="9427" y="439"/>
                    <a:pt x="9919" y="480"/>
                    <a:pt x="10410" y="563"/>
                  </a:cubicBezTo>
                  <a:cubicBezTo>
                    <a:pt x="12684" y="950"/>
                    <a:pt x="14668" y="2197"/>
                    <a:pt x="16007" y="4080"/>
                  </a:cubicBezTo>
                  <a:cubicBezTo>
                    <a:pt x="17297" y="5902"/>
                    <a:pt x="17830" y="8106"/>
                    <a:pt x="17507" y="10311"/>
                  </a:cubicBezTo>
                  <a:lnTo>
                    <a:pt x="479" y="7413"/>
                  </a:lnTo>
                  <a:cubicBezTo>
                    <a:pt x="909" y="5229"/>
                    <a:pt x="2140" y="3321"/>
                    <a:pt x="3963" y="2030"/>
                  </a:cubicBezTo>
                  <a:cubicBezTo>
                    <a:pt x="5439" y="985"/>
                    <a:pt x="7163" y="439"/>
                    <a:pt x="8939" y="439"/>
                  </a:cubicBezTo>
                  <a:close/>
                  <a:moveTo>
                    <a:pt x="8936" y="1"/>
                  </a:moveTo>
                  <a:cubicBezTo>
                    <a:pt x="7073" y="1"/>
                    <a:pt x="5258" y="575"/>
                    <a:pt x="3710" y="1676"/>
                  </a:cubicBezTo>
                  <a:cubicBezTo>
                    <a:pt x="1732" y="3080"/>
                    <a:pt x="420" y="5165"/>
                    <a:pt x="11" y="7557"/>
                  </a:cubicBezTo>
                  <a:cubicBezTo>
                    <a:pt x="0" y="7612"/>
                    <a:pt x="16" y="7671"/>
                    <a:pt x="48" y="7719"/>
                  </a:cubicBezTo>
                  <a:cubicBezTo>
                    <a:pt x="80" y="7768"/>
                    <a:pt x="134" y="7800"/>
                    <a:pt x="189" y="7805"/>
                  </a:cubicBezTo>
                  <a:lnTo>
                    <a:pt x="17652" y="10778"/>
                  </a:lnTo>
                  <a:cubicBezTo>
                    <a:pt x="17669" y="10783"/>
                    <a:pt x="17679" y="10783"/>
                    <a:pt x="17689" y="10783"/>
                  </a:cubicBezTo>
                  <a:cubicBezTo>
                    <a:pt x="17798" y="10783"/>
                    <a:pt x="17888" y="10709"/>
                    <a:pt x="17905" y="10601"/>
                  </a:cubicBezTo>
                  <a:cubicBezTo>
                    <a:pt x="18744" y="5666"/>
                    <a:pt x="15416" y="971"/>
                    <a:pt x="10480" y="132"/>
                  </a:cubicBezTo>
                  <a:cubicBezTo>
                    <a:pt x="9965" y="44"/>
                    <a:pt x="9449" y="1"/>
                    <a:pt x="89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35"/>
            <p:cNvSpPr/>
            <p:nvPr/>
          </p:nvSpPr>
          <p:spPr>
            <a:xfrm>
              <a:off x="2980019" y="2034594"/>
              <a:ext cx="738730" cy="417975"/>
            </a:xfrm>
            <a:custGeom>
              <a:avLst/>
              <a:gdLst/>
              <a:ahLst/>
              <a:cxnLst/>
              <a:rect l="l" t="t" r="r" b="b"/>
              <a:pathLst>
                <a:path w="18282" h="10344" extrusionOk="0">
                  <a:moveTo>
                    <a:pt x="8715" y="0"/>
                  </a:moveTo>
                  <a:cubicBezTo>
                    <a:pt x="4477" y="0"/>
                    <a:pt x="731" y="3052"/>
                    <a:pt x="0" y="7370"/>
                  </a:cubicBezTo>
                  <a:lnTo>
                    <a:pt x="17463" y="10343"/>
                  </a:lnTo>
                  <a:cubicBezTo>
                    <a:pt x="18282" y="5521"/>
                    <a:pt x="15039" y="945"/>
                    <a:pt x="10216" y="128"/>
                  </a:cubicBezTo>
                  <a:cubicBezTo>
                    <a:pt x="9712" y="42"/>
                    <a:pt x="9210" y="0"/>
                    <a:pt x="87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35"/>
            <p:cNvSpPr/>
            <p:nvPr/>
          </p:nvSpPr>
          <p:spPr>
            <a:xfrm>
              <a:off x="2970888" y="2025745"/>
              <a:ext cx="739781" cy="435714"/>
            </a:xfrm>
            <a:custGeom>
              <a:avLst/>
              <a:gdLst/>
              <a:ahLst/>
              <a:cxnLst/>
              <a:rect l="l" t="t" r="r" b="b"/>
              <a:pathLst>
                <a:path w="18308" h="10783" extrusionOk="0">
                  <a:moveTo>
                    <a:pt x="8953" y="439"/>
                  </a:moveTo>
                  <a:cubicBezTo>
                    <a:pt x="9431" y="439"/>
                    <a:pt x="9916" y="479"/>
                    <a:pt x="10404" y="561"/>
                  </a:cubicBezTo>
                  <a:cubicBezTo>
                    <a:pt x="15029" y="1347"/>
                    <a:pt x="18173" y="5696"/>
                    <a:pt x="17507" y="10309"/>
                  </a:cubicBezTo>
                  <a:lnTo>
                    <a:pt x="479" y="7412"/>
                  </a:lnTo>
                  <a:cubicBezTo>
                    <a:pt x="1282" y="3319"/>
                    <a:pt x="4891" y="439"/>
                    <a:pt x="8953" y="439"/>
                  </a:cubicBezTo>
                  <a:close/>
                  <a:moveTo>
                    <a:pt x="8946" y="1"/>
                  </a:moveTo>
                  <a:cubicBezTo>
                    <a:pt x="4606" y="1"/>
                    <a:pt x="762" y="3136"/>
                    <a:pt x="11" y="7557"/>
                  </a:cubicBezTo>
                  <a:cubicBezTo>
                    <a:pt x="0" y="7611"/>
                    <a:pt x="11" y="7670"/>
                    <a:pt x="43" y="7718"/>
                  </a:cubicBezTo>
                  <a:cubicBezTo>
                    <a:pt x="80" y="7767"/>
                    <a:pt x="129" y="7799"/>
                    <a:pt x="189" y="7804"/>
                  </a:cubicBezTo>
                  <a:lnTo>
                    <a:pt x="17652" y="10778"/>
                  </a:lnTo>
                  <a:cubicBezTo>
                    <a:pt x="17662" y="10783"/>
                    <a:pt x="17674" y="10783"/>
                    <a:pt x="17689" y="10783"/>
                  </a:cubicBezTo>
                  <a:cubicBezTo>
                    <a:pt x="17791" y="10783"/>
                    <a:pt x="17883" y="10708"/>
                    <a:pt x="17905" y="10599"/>
                  </a:cubicBezTo>
                  <a:cubicBezTo>
                    <a:pt x="18308" y="8207"/>
                    <a:pt x="17759" y="5804"/>
                    <a:pt x="16362" y="3825"/>
                  </a:cubicBezTo>
                  <a:cubicBezTo>
                    <a:pt x="14959" y="1847"/>
                    <a:pt x="12867" y="534"/>
                    <a:pt x="10480" y="132"/>
                  </a:cubicBezTo>
                  <a:cubicBezTo>
                    <a:pt x="9965" y="43"/>
                    <a:pt x="9452" y="1"/>
                    <a:pt x="89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35"/>
            <p:cNvSpPr/>
            <p:nvPr/>
          </p:nvSpPr>
          <p:spPr>
            <a:xfrm>
              <a:off x="3346304" y="1592991"/>
              <a:ext cx="207088" cy="192016"/>
            </a:xfrm>
            <a:custGeom>
              <a:avLst/>
              <a:gdLst/>
              <a:ahLst/>
              <a:cxnLst/>
              <a:rect l="l" t="t" r="r" b="b"/>
              <a:pathLst>
                <a:path w="5125" h="4752" extrusionOk="0">
                  <a:moveTo>
                    <a:pt x="2561" y="0"/>
                  </a:moveTo>
                  <a:cubicBezTo>
                    <a:pt x="1422" y="0"/>
                    <a:pt x="419" y="819"/>
                    <a:pt x="221" y="1975"/>
                  </a:cubicBezTo>
                  <a:cubicBezTo>
                    <a:pt x="0" y="3271"/>
                    <a:pt x="871" y="4497"/>
                    <a:pt x="2167" y="4717"/>
                  </a:cubicBezTo>
                  <a:cubicBezTo>
                    <a:pt x="2302" y="4740"/>
                    <a:pt x="2436" y="4751"/>
                    <a:pt x="2568" y="4751"/>
                  </a:cubicBezTo>
                  <a:cubicBezTo>
                    <a:pt x="3702" y="4751"/>
                    <a:pt x="4706" y="3932"/>
                    <a:pt x="4904" y="2776"/>
                  </a:cubicBezTo>
                  <a:cubicBezTo>
                    <a:pt x="5125" y="1481"/>
                    <a:pt x="4254" y="255"/>
                    <a:pt x="2963" y="34"/>
                  </a:cubicBezTo>
                  <a:cubicBezTo>
                    <a:pt x="2828" y="11"/>
                    <a:pt x="2693" y="0"/>
                    <a:pt x="256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35"/>
            <p:cNvSpPr/>
            <p:nvPr/>
          </p:nvSpPr>
          <p:spPr>
            <a:xfrm>
              <a:off x="3336768" y="1584142"/>
              <a:ext cx="221150" cy="209715"/>
            </a:xfrm>
            <a:custGeom>
              <a:avLst/>
              <a:gdLst/>
              <a:ahLst/>
              <a:cxnLst/>
              <a:rect l="l" t="t" r="r" b="b"/>
              <a:pathLst>
                <a:path w="5473" h="5190" extrusionOk="0">
                  <a:moveTo>
                    <a:pt x="2795" y="436"/>
                  </a:moveTo>
                  <a:cubicBezTo>
                    <a:pt x="2919" y="436"/>
                    <a:pt x="3038" y="447"/>
                    <a:pt x="3162" y="469"/>
                  </a:cubicBezTo>
                  <a:cubicBezTo>
                    <a:pt x="4333" y="667"/>
                    <a:pt x="5123" y="1785"/>
                    <a:pt x="4924" y="2958"/>
                  </a:cubicBezTo>
                  <a:cubicBezTo>
                    <a:pt x="4746" y="4007"/>
                    <a:pt x="3830" y="4752"/>
                    <a:pt x="2799" y="4752"/>
                  </a:cubicBezTo>
                  <a:cubicBezTo>
                    <a:pt x="2679" y="4752"/>
                    <a:pt x="2557" y="4742"/>
                    <a:pt x="2435" y="4721"/>
                  </a:cubicBezTo>
                  <a:cubicBezTo>
                    <a:pt x="1263" y="4522"/>
                    <a:pt x="472" y="3404"/>
                    <a:pt x="671" y="2231"/>
                  </a:cubicBezTo>
                  <a:cubicBezTo>
                    <a:pt x="854" y="1184"/>
                    <a:pt x="1768" y="436"/>
                    <a:pt x="2795" y="436"/>
                  </a:cubicBezTo>
                  <a:close/>
                  <a:moveTo>
                    <a:pt x="2797" y="0"/>
                  </a:moveTo>
                  <a:cubicBezTo>
                    <a:pt x="1554" y="0"/>
                    <a:pt x="459" y="895"/>
                    <a:pt x="241" y="2162"/>
                  </a:cubicBezTo>
                  <a:cubicBezTo>
                    <a:pt x="0" y="3571"/>
                    <a:pt x="956" y="4909"/>
                    <a:pt x="2365" y="5152"/>
                  </a:cubicBezTo>
                  <a:cubicBezTo>
                    <a:pt x="2510" y="5179"/>
                    <a:pt x="2656" y="5189"/>
                    <a:pt x="2800" y="5189"/>
                  </a:cubicBezTo>
                  <a:cubicBezTo>
                    <a:pt x="4043" y="5189"/>
                    <a:pt x="5140" y="4291"/>
                    <a:pt x="5355" y="3028"/>
                  </a:cubicBezTo>
                  <a:cubicBezTo>
                    <a:pt x="5473" y="2345"/>
                    <a:pt x="5317" y="1662"/>
                    <a:pt x="4914" y="1092"/>
                  </a:cubicBezTo>
                  <a:cubicBezTo>
                    <a:pt x="4517" y="527"/>
                    <a:pt x="3919" y="156"/>
                    <a:pt x="3237" y="38"/>
                  </a:cubicBezTo>
                  <a:cubicBezTo>
                    <a:pt x="3089" y="12"/>
                    <a:pt x="2942" y="0"/>
                    <a:pt x="27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35"/>
            <p:cNvSpPr/>
            <p:nvPr/>
          </p:nvSpPr>
          <p:spPr>
            <a:xfrm>
              <a:off x="3286745" y="1943194"/>
              <a:ext cx="207088" cy="192057"/>
            </a:xfrm>
            <a:custGeom>
              <a:avLst/>
              <a:gdLst/>
              <a:ahLst/>
              <a:cxnLst/>
              <a:rect l="l" t="t" r="r" b="b"/>
              <a:pathLst>
                <a:path w="5125" h="4753" extrusionOk="0">
                  <a:moveTo>
                    <a:pt x="2557" y="1"/>
                  </a:moveTo>
                  <a:cubicBezTo>
                    <a:pt x="1423" y="1"/>
                    <a:pt x="419" y="821"/>
                    <a:pt x="221" y="1981"/>
                  </a:cubicBezTo>
                  <a:cubicBezTo>
                    <a:pt x="1" y="3271"/>
                    <a:pt x="872" y="4497"/>
                    <a:pt x="2162" y="4718"/>
                  </a:cubicBezTo>
                  <a:cubicBezTo>
                    <a:pt x="2297" y="4741"/>
                    <a:pt x="2432" y="4752"/>
                    <a:pt x="2565" y="4752"/>
                  </a:cubicBezTo>
                  <a:cubicBezTo>
                    <a:pt x="3703" y="4752"/>
                    <a:pt x="4707" y="3933"/>
                    <a:pt x="4904" y="2777"/>
                  </a:cubicBezTo>
                  <a:cubicBezTo>
                    <a:pt x="5125" y="1480"/>
                    <a:pt x="4254" y="254"/>
                    <a:pt x="2958" y="35"/>
                  </a:cubicBezTo>
                  <a:cubicBezTo>
                    <a:pt x="2824" y="12"/>
                    <a:pt x="2690" y="1"/>
                    <a:pt x="25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35"/>
            <p:cNvSpPr/>
            <p:nvPr/>
          </p:nvSpPr>
          <p:spPr>
            <a:xfrm>
              <a:off x="3282219" y="1934426"/>
              <a:ext cx="215938" cy="209634"/>
            </a:xfrm>
            <a:custGeom>
              <a:avLst/>
              <a:gdLst/>
              <a:ahLst/>
              <a:cxnLst/>
              <a:rect l="l" t="t" r="r" b="b"/>
              <a:pathLst>
                <a:path w="5344" h="5188" extrusionOk="0">
                  <a:moveTo>
                    <a:pt x="2666" y="439"/>
                  </a:moveTo>
                  <a:cubicBezTo>
                    <a:pt x="2790" y="439"/>
                    <a:pt x="2914" y="451"/>
                    <a:pt x="3038" y="466"/>
                  </a:cubicBezTo>
                  <a:cubicBezTo>
                    <a:pt x="3602" y="563"/>
                    <a:pt x="4097" y="875"/>
                    <a:pt x="4430" y="1349"/>
                  </a:cubicBezTo>
                  <a:cubicBezTo>
                    <a:pt x="4763" y="1816"/>
                    <a:pt x="4899" y="2386"/>
                    <a:pt x="4802" y="2955"/>
                  </a:cubicBezTo>
                  <a:cubicBezTo>
                    <a:pt x="4705" y="3526"/>
                    <a:pt x="4393" y="4020"/>
                    <a:pt x="3919" y="4354"/>
                  </a:cubicBezTo>
                  <a:cubicBezTo>
                    <a:pt x="3553" y="4615"/>
                    <a:pt x="3124" y="4751"/>
                    <a:pt x="2681" y="4751"/>
                  </a:cubicBezTo>
                  <a:cubicBezTo>
                    <a:pt x="2559" y="4751"/>
                    <a:pt x="2435" y="4740"/>
                    <a:pt x="2311" y="4719"/>
                  </a:cubicBezTo>
                  <a:cubicBezTo>
                    <a:pt x="1742" y="4623"/>
                    <a:pt x="1247" y="4310"/>
                    <a:pt x="914" y="3843"/>
                  </a:cubicBezTo>
                  <a:cubicBezTo>
                    <a:pt x="581" y="3370"/>
                    <a:pt x="452" y="2801"/>
                    <a:pt x="549" y="2230"/>
                  </a:cubicBezTo>
                  <a:cubicBezTo>
                    <a:pt x="646" y="1665"/>
                    <a:pt x="957" y="1171"/>
                    <a:pt x="1425" y="838"/>
                  </a:cubicBezTo>
                  <a:cubicBezTo>
                    <a:pt x="1795" y="575"/>
                    <a:pt x="2226" y="439"/>
                    <a:pt x="2666" y="439"/>
                  </a:cubicBezTo>
                  <a:close/>
                  <a:moveTo>
                    <a:pt x="2672" y="0"/>
                  </a:moveTo>
                  <a:cubicBezTo>
                    <a:pt x="2138" y="0"/>
                    <a:pt x="1617" y="164"/>
                    <a:pt x="1172" y="478"/>
                  </a:cubicBezTo>
                  <a:cubicBezTo>
                    <a:pt x="608" y="880"/>
                    <a:pt x="231" y="1478"/>
                    <a:pt x="118" y="2161"/>
                  </a:cubicBezTo>
                  <a:cubicBezTo>
                    <a:pt x="0" y="2843"/>
                    <a:pt x="156" y="3531"/>
                    <a:pt x="559" y="4096"/>
                  </a:cubicBezTo>
                  <a:cubicBezTo>
                    <a:pt x="957" y="4660"/>
                    <a:pt x="1554" y="5037"/>
                    <a:pt x="2237" y="5149"/>
                  </a:cubicBezTo>
                  <a:cubicBezTo>
                    <a:pt x="2388" y="5176"/>
                    <a:pt x="2532" y="5188"/>
                    <a:pt x="2678" y="5188"/>
                  </a:cubicBezTo>
                  <a:cubicBezTo>
                    <a:pt x="3210" y="5188"/>
                    <a:pt x="3731" y="5027"/>
                    <a:pt x="4172" y="4709"/>
                  </a:cubicBezTo>
                  <a:cubicBezTo>
                    <a:pt x="4738" y="4310"/>
                    <a:pt x="5113" y="3714"/>
                    <a:pt x="5232" y="3032"/>
                  </a:cubicBezTo>
                  <a:cubicBezTo>
                    <a:pt x="5344" y="2349"/>
                    <a:pt x="5189" y="1660"/>
                    <a:pt x="4790" y="1096"/>
                  </a:cubicBezTo>
                  <a:cubicBezTo>
                    <a:pt x="4388" y="531"/>
                    <a:pt x="3790" y="155"/>
                    <a:pt x="3108" y="37"/>
                  </a:cubicBezTo>
                  <a:cubicBezTo>
                    <a:pt x="2962" y="12"/>
                    <a:pt x="2817" y="0"/>
                    <a:pt x="26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35"/>
            <p:cNvSpPr/>
            <p:nvPr/>
          </p:nvSpPr>
          <p:spPr>
            <a:xfrm>
              <a:off x="3227267" y="2293599"/>
              <a:ext cx="206846" cy="191814"/>
            </a:xfrm>
            <a:custGeom>
              <a:avLst/>
              <a:gdLst/>
              <a:ahLst/>
              <a:cxnLst/>
              <a:rect l="l" t="t" r="r" b="b"/>
              <a:pathLst>
                <a:path w="5119" h="4747" extrusionOk="0">
                  <a:moveTo>
                    <a:pt x="2555" y="1"/>
                  </a:moveTo>
                  <a:cubicBezTo>
                    <a:pt x="1420" y="1"/>
                    <a:pt x="412" y="815"/>
                    <a:pt x="214" y="1977"/>
                  </a:cubicBezTo>
                  <a:cubicBezTo>
                    <a:pt x="0" y="3267"/>
                    <a:pt x="865" y="4493"/>
                    <a:pt x="2162" y="4712"/>
                  </a:cubicBezTo>
                  <a:cubicBezTo>
                    <a:pt x="2297" y="4736"/>
                    <a:pt x="2432" y="4747"/>
                    <a:pt x="2564" y="4747"/>
                  </a:cubicBezTo>
                  <a:cubicBezTo>
                    <a:pt x="3698" y="4747"/>
                    <a:pt x="4701" y="3931"/>
                    <a:pt x="4897" y="2772"/>
                  </a:cubicBezTo>
                  <a:cubicBezTo>
                    <a:pt x="5118" y="1481"/>
                    <a:pt x="4247" y="250"/>
                    <a:pt x="2957" y="35"/>
                  </a:cubicBezTo>
                  <a:cubicBezTo>
                    <a:pt x="2822" y="12"/>
                    <a:pt x="2688" y="1"/>
                    <a:pt x="25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35"/>
            <p:cNvSpPr/>
            <p:nvPr/>
          </p:nvSpPr>
          <p:spPr>
            <a:xfrm>
              <a:off x="3222660" y="2284669"/>
              <a:ext cx="216018" cy="209594"/>
            </a:xfrm>
            <a:custGeom>
              <a:avLst/>
              <a:gdLst/>
              <a:ahLst/>
              <a:cxnLst/>
              <a:rect l="l" t="t" r="r" b="b"/>
              <a:pathLst>
                <a:path w="5346" h="5187" extrusionOk="0">
                  <a:moveTo>
                    <a:pt x="2668" y="439"/>
                  </a:moveTo>
                  <a:cubicBezTo>
                    <a:pt x="2792" y="439"/>
                    <a:pt x="2909" y="449"/>
                    <a:pt x="3033" y="471"/>
                  </a:cubicBezTo>
                  <a:cubicBezTo>
                    <a:pt x="3604" y="568"/>
                    <a:pt x="4098" y="880"/>
                    <a:pt x="4431" y="1347"/>
                  </a:cubicBezTo>
                  <a:cubicBezTo>
                    <a:pt x="4765" y="1816"/>
                    <a:pt x="4894" y="2391"/>
                    <a:pt x="4797" y="2955"/>
                  </a:cubicBezTo>
                  <a:cubicBezTo>
                    <a:pt x="4700" y="3526"/>
                    <a:pt x="4388" y="4020"/>
                    <a:pt x="3921" y="4353"/>
                  </a:cubicBezTo>
                  <a:cubicBezTo>
                    <a:pt x="3554" y="4615"/>
                    <a:pt x="3121" y="4751"/>
                    <a:pt x="2680" y="4751"/>
                  </a:cubicBezTo>
                  <a:cubicBezTo>
                    <a:pt x="2558" y="4751"/>
                    <a:pt x="2435" y="4740"/>
                    <a:pt x="2313" y="4719"/>
                  </a:cubicBezTo>
                  <a:cubicBezTo>
                    <a:pt x="1743" y="4622"/>
                    <a:pt x="1249" y="4310"/>
                    <a:pt x="914" y="3843"/>
                  </a:cubicBezTo>
                  <a:cubicBezTo>
                    <a:pt x="581" y="3375"/>
                    <a:pt x="452" y="2799"/>
                    <a:pt x="549" y="2235"/>
                  </a:cubicBezTo>
                  <a:cubicBezTo>
                    <a:pt x="646" y="1665"/>
                    <a:pt x="958" y="1171"/>
                    <a:pt x="1425" y="836"/>
                  </a:cubicBezTo>
                  <a:cubicBezTo>
                    <a:pt x="1792" y="573"/>
                    <a:pt x="2227" y="439"/>
                    <a:pt x="2668" y="439"/>
                  </a:cubicBezTo>
                  <a:close/>
                  <a:moveTo>
                    <a:pt x="2673" y="0"/>
                  </a:moveTo>
                  <a:cubicBezTo>
                    <a:pt x="2139" y="0"/>
                    <a:pt x="1617" y="164"/>
                    <a:pt x="1172" y="482"/>
                  </a:cubicBezTo>
                  <a:cubicBezTo>
                    <a:pt x="608" y="880"/>
                    <a:pt x="232" y="1476"/>
                    <a:pt x="114" y="2159"/>
                  </a:cubicBezTo>
                  <a:cubicBezTo>
                    <a:pt x="1" y="2843"/>
                    <a:pt x="157" y="3531"/>
                    <a:pt x="554" y="4095"/>
                  </a:cubicBezTo>
                  <a:cubicBezTo>
                    <a:pt x="958" y="4660"/>
                    <a:pt x="1554" y="5037"/>
                    <a:pt x="2237" y="5149"/>
                  </a:cubicBezTo>
                  <a:cubicBezTo>
                    <a:pt x="2383" y="5176"/>
                    <a:pt x="2534" y="5186"/>
                    <a:pt x="2678" y="5186"/>
                  </a:cubicBezTo>
                  <a:cubicBezTo>
                    <a:pt x="3211" y="5186"/>
                    <a:pt x="3727" y="5025"/>
                    <a:pt x="4173" y="4708"/>
                  </a:cubicBezTo>
                  <a:cubicBezTo>
                    <a:pt x="4738" y="4310"/>
                    <a:pt x="5115" y="3714"/>
                    <a:pt x="5227" y="3030"/>
                  </a:cubicBezTo>
                  <a:cubicBezTo>
                    <a:pt x="5346" y="2347"/>
                    <a:pt x="5189" y="1660"/>
                    <a:pt x="4786" y="1094"/>
                  </a:cubicBezTo>
                  <a:cubicBezTo>
                    <a:pt x="4388" y="531"/>
                    <a:pt x="3792" y="154"/>
                    <a:pt x="3108" y="36"/>
                  </a:cubicBezTo>
                  <a:cubicBezTo>
                    <a:pt x="2963" y="12"/>
                    <a:pt x="2818" y="0"/>
                    <a:pt x="26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2" name="Google Shape;412;p35"/>
          <p:cNvSpPr/>
          <p:nvPr/>
        </p:nvSpPr>
        <p:spPr>
          <a:xfrm>
            <a:off x="1081073" y="1128298"/>
            <a:ext cx="529677" cy="522902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" name="Google Shape;413;p35"/>
          <p:cNvSpPr/>
          <p:nvPr/>
        </p:nvSpPr>
        <p:spPr>
          <a:xfrm>
            <a:off x="7673294" y="3275263"/>
            <a:ext cx="430405" cy="424761"/>
          </a:xfrm>
          <a:custGeom>
            <a:avLst/>
            <a:gdLst/>
            <a:ahLst/>
            <a:cxnLst/>
            <a:rect l="l" t="t" r="r" b="b"/>
            <a:pathLst>
              <a:path w="3427" h="3383" extrusionOk="0">
                <a:moveTo>
                  <a:pt x="1714" y="0"/>
                </a:moveTo>
                <a:cubicBezTo>
                  <a:pt x="1671" y="0"/>
                  <a:pt x="1628" y="22"/>
                  <a:pt x="1603" y="64"/>
                </a:cubicBezTo>
                <a:lnTo>
                  <a:pt x="1087" y="1011"/>
                </a:lnTo>
                <a:cubicBezTo>
                  <a:pt x="1077" y="1032"/>
                  <a:pt x="1060" y="1054"/>
                  <a:pt x="1040" y="1064"/>
                </a:cubicBezTo>
                <a:lnTo>
                  <a:pt x="92" y="1580"/>
                </a:lnTo>
                <a:cubicBezTo>
                  <a:pt x="1" y="1629"/>
                  <a:pt x="1" y="1753"/>
                  <a:pt x="92" y="1801"/>
                </a:cubicBezTo>
                <a:lnTo>
                  <a:pt x="1040" y="2317"/>
                </a:lnTo>
                <a:cubicBezTo>
                  <a:pt x="1060" y="2328"/>
                  <a:pt x="1077" y="2350"/>
                  <a:pt x="1087" y="2371"/>
                </a:cubicBezTo>
                <a:lnTo>
                  <a:pt x="1603" y="3317"/>
                </a:lnTo>
                <a:cubicBezTo>
                  <a:pt x="1628" y="3361"/>
                  <a:pt x="1671" y="3382"/>
                  <a:pt x="1714" y="3382"/>
                </a:cubicBezTo>
                <a:cubicBezTo>
                  <a:pt x="1757" y="3382"/>
                  <a:pt x="1800" y="3361"/>
                  <a:pt x="1824" y="3317"/>
                </a:cubicBezTo>
                <a:lnTo>
                  <a:pt x="2345" y="2371"/>
                </a:lnTo>
                <a:cubicBezTo>
                  <a:pt x="2356" y="2350"/>
                  <a:pt x="2373" y="2328"/>
                  <a:pt x="2395" y="2317"/>
                </a:cubicBezTo>
                <a:lnTo>
                  <a:pt x="3340" y="1801"/>
                </a:lnTo>
                <a:cubicBezTo>
                  <a:pt x="3427" y="1753"/>
                  <a:pt x="3427" y="1629"/>
                  <a:pt x="3340" y="1580"/>
                </a:cubicBezTo>
                <a:lnTo>
                  <a:pt x="2395" y="1064"/>
                </a:lnTo>
                <a:cubicBezTo>
                  <a:pt x="2373" y="1054"/>
                  <a:pt x="2356" y="1032"/>
                  <a:pt x="2345" y="1011"/>
                </a:cubicBezTo>
                <a:lnTo>
                  <a:pt x="1824" y="64"/>
                </a:lnTo>
                <a:cubicBezTo>
                  <a:pt x="1800" y="22"/>
                  <a:pt x="1757" y="0"/>
                  <a:pt x="1714" y="0"/>
                </a:cubicBezTo>
                <a:close/>
              </a:path>
            </a:pathLst>
          </a:custGeom>
          <a:solidFill>
            <a:schemeClr val="accent2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Google Shape;414;p35"/>
          <p:cNvSpPr txBox="1"/>
          <p:nvPr/>
        </p:nvSpPr>
        <p:spPr>
          <a:xfrm>
            <a:off x="7657748" y="379014"/>
            <a:ext cx="1291847" cy="409500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dk1"/>
                </a:solidFill>
                <a:latin typeface="Black Han Sans"/>
                <a:ea typeface="Black Han Sans"/>
                <a:cs typeface="Black Han Sans"/>
                <a:sym typeface="Black Han Sans"/>
              </a:rPr>
              <a:t>KELAS 4</a:t>
            </a:r>
            <a:endParaRPr sz="1600" dirty="0">
              <a:solidFill>
                <a:schemeClr val="dk1"/>
              </a:solidFill>
              <a:latin typeface="Black Han Sans"/>
              <a:ea typeface="Black Han Sans"/>
              <a:cs typeface="Black Han Sans"/>
              <a:sym typeface="Black Han Sans"/>
            </a:endParaRPr>
          </a:p>
        </p:txBody>
      </p:sp>
      <p:grpSp>
        <p:nvGrpSpPr>
          <p:cNvPr id="415" name="Google Shape;415;p35"/>
          <p:cNvGrpSpPr/>
          <p:nvPr/>
        </p:nvGrpSpPr>
        <p:grpSpPr>
          <a:xfrm rot="-10256880" flipH="1">
            <a:off x="8203648" y="850808"/>
            <a:ext cx="934542" cy="1778023"/>
            <a:chOff x="2970888" y="614306"/>
            <a:chExt cx="988120" cy="1879957"/>
          </a:xfrm>
        </p:grpSpPr>
        <p:sp>
          <p:nvSpPr>
            <p:cNvPr id="416" name="Google Shape;416;p35"/>
            <p:cNvSpPr/>
            <p:nvPr/>
          </p:nvSpPr>
          <p:spPr>
            <a:xfrm>
              <a:off x="3186860" y="623276"/>
              <a:ext cx="772147" cy="715940"/>
            </a:xfrm>
            <a:custGeom>
              <a:avLst/>
              <a:gdLst/>
              <a:ahLst/>
              <a:cxnLst/>
              <a:rect l="l" t="t" r="r" b="b"/>
              <a:pathLst>
                <a:path w="19109" h="17718" extrusionOk="0">
                  <a:moveTo>
                    <a:pt x="9539" y="0"/>
                  </a:moveTo>
                  <a:cubicBezTo>
                    <a:pt x="5304" y="0"/>
                    <a:pt x="1559" y="3052"/>
                    <a:pt x="822" y="7370"/>
                  </a:cubicBezTo>
                  <a:cubicBezTo>
                    <a:pt x="0" y="12194"/>
                    <a:pt x="3247" y="16769"/>
                    <a:pt x="8070" y="17591"/>
                  </a:cubicBezTo>
                  <a:cubicBezTo>
                    <a:pt x="8572" y="17677"/>
                    <a:pt x="9071" y="17718"/>
                    <a:pt x="9564" y="17718"/>
                  </a:cubicBezTo>
                  <a:cubicBezTo>
                    <a:pt x="13804" y="17718"/>
                    <a:pt x="17554" y="14665"/>
                    <a:pt x="18286" y="10344"/>
                  </a:cubicBezTo>
                  <a:cubicBezTo>
                    <a:pt x="19109" y="5521"/>
                    <a:pt x="15861" y="945"/>
                    <a:pt x="11038" y="128"/>
                  </a:cubicBezTo>
                  <a:cubicBezTo>
                    <a:pt x="10535" y="42"/>
                    <a:pt x="10033" y="0"/>
                    <a:pt x="953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35"/>
            <p:cNvSpPr/>
            <p:nvPr/>
          </p:nvSpPr>
          <p:spPr>
            <a:xfrm>
              <a:off x="3194861" y="614306"/>
              <a:ext cx="756146" cy="733719"/>
            </a:xfrm>
            <a:custGeom>
              <a:avLst/>
              <a:gdLst/>
              <a:ahLst/>
              <a:cxnLst/>
              <a:rect l="l" t="t" r="r" b="b"/>
              <a:pathLst>
                <a:path w="18713" h="18158" extrusionOk="0">
                  <a:moveTo>
                    <a:pt x="9340" y="436"/>
                  </a:moveTo>
                  <a:cubicBezTo>
                    <a:pt x="9824" y="436"/>
                    <a:pt x="10319" y="479"/>
                    <a:pt x="10808" y="566"/>
                  </a:cubicBezTo>
                  <a:cubicBezTo>
                    <a:pt x="13082" y="953"/>
                    <a:pt x="15067" y="2199"/>
                    <a:pt x="16405" y="4082"/>
                  </a:cubicBezTo>
                  <a:cubicBezTo>
                    <a:pt x="17739" y="5963"/>
                    <a:pt x="18260" y="8254"/>
                    <a:pt x="17873" y="10528"/>
                  </a:cubicBezTo>
                  <a:cubicBezTo>
                    <a:pt x="17486" y="12803"/>
                    <a:pt x="16238" y="14793"/>
                    <a:pt x="14357" y="16126"/>
                  </a:cubicBezTo>
                  <a:cubicBezTo>
                    <a:pt x="12875" y="17176"/>
                    <a:pt x="11149" y="17724"/>
                    <a:pt x="9375" y="17724"/>
                  </a:cubicBezTo>
                  <a:cubicBezTo>
                    <a:pt x="8889" y="17724"/>
                    <a:pt x="8399" y="17682"/>
                    <a:pt x="7910" y="17599"/>
                  </a:cubicBezTo>
                  <a:cubicBezTo>
                    <a:pt x="5630" y="17212"/>
                    <a:pt x="3646" y="15959"/>
                    <a:pt x="2312" y="14076"/>
                  </a:cubicBezTo>
                  <a:cubicBezTo>
                    <a:pt x="974" y="12195"/>
                    <a:pt x="453" y="9904"/>
                    <a:pt x="840" y="7631"/>
                  </a:cubicBezTo>
                  <a:cubicBezTo>
                    <a:pt x="1227" y="5356"/>
                    <a:pt x="2480" y="3366"/>
                    <a:pt x="4361" y="2033"/>
                  </a:cubicBezTo>
                  <a:cubicBezTo>
                    <a:pt x="5835" y="985"/>
                    <a:pt x="7565" y="436"/>
                    <a:pt x="9340" y="436"/>
                  </a:cubicBezTo>
                  <a:close/>
                  <a:moveTo>
                    <a:pt x="9347" y="1"/>
                  </a:moveTo>
                  <a:cubicBezTo>
                    <a:pt x="7479" y="1"/>
                    <a:pt x="5659" y="575"/>
                    <a:pt x="4108" y="1678"/>
                  </a:cubicBezTo>
                  <a:cubicBezTo>
                    <a:pt x="2130" y="3075"/>
                    <a:pt x="818" y="5167"/>
                    <a:pt x="409" y="7554"/>
                  </a:cubicBezTo>
                  <a:cubicBezTo>
                    <a:pt x="1" y="9947"/>
                    <a:pt x="549" y="12351"/>
                    <a:pt x="1952" y="14329"/>
                  </a:cubicBezTo>
                  <a:cubicBezTo>
                    <a:pt x="3356" y="16309"/>
                    <a:pt x="5441" y="17620"/>
                    <a:pt x="7835" y="18029"/>
                  </a:cubicBezTo>
                  <a:cubicBezTo>
                    <a:pt x="8351" y="18115"/>
                    <a:pt x="8867" y="18158"/>
                    <a:pt x="9377" y="18158"/>
                  </a:cubicBezTo>
                  <a:cubicBezTo>
                    <a:pt x="11238" y="18158"/>
                    <a:pt x="13055" y="17582"/>
                    <a:pt x="14610" y="16486"/>
                  </a:cubicBezTo>
                  <a:cubicBezTo>
                    <a:pt x="16583" y="15083"/>
                    <a:pt x="17900" y="12991"/>
                    <a:pt x="18303" y="10604"/>
                  </a:cubicBezTo>
                  <a:cubicBezTo>
                    <a:pt x="18712" y="8211"/>
                    <a:pt x="18164" y="5807"/>
                    <a:pt x="16760" y="3829"/>
                  </a:cubicBezTo>
                  <a:cubicBezTo>
                    <a:pt x="15357" y="1850"/>
                    <a:pt x="13270" y="538"/>
                    <a:pt x="10878" y="129"/>
                  </a:cubicBezTo>
                  <a:cubicBezTo>
                    <a:pt x="10367" y="43"/>
                    <a:pt x="9855" y="1"/>
                    <a:pt x="93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35"/>
            <p:cNvSpPr/>
            <p:nvPr/>
          </p:nvSpPr>
          <p:spPr>
            <a:xfrm>
              <a:off x="3220074" y="623276"/>
              <a:ext cx="738932" cy="418016"/>
            </a:xfrm>
            <a:custGeom>
              <a:avLst/>
              <a:gdLst/>
              <a:ahLst/>
              <a:cxnLst/>
              <a:rect l="l" t="t" r="r" b="b"/>
              <a:pathLst>
                <a:path w="18287" h="10345" extrusionOk="0">
                  <a:moveTo>
                    <a:pt x="8717" y="0"/>
                  </a:moveTo>
                  <a:cubicBezTo>
                    <a:pt x="4482" y="0"/>
                    <a:pt x="737" y="3052"/>
                    <a:pt x="0" y="7370"/>
                  </a:cubicBezTo>
                  <a:lnTo>
                    <a:pt x="17464" y="10344"/>
                  </a:lnTo>
                  <a:cubicBezTo>
                    <a:pt x="18287" y="5521"/>
                    <a:pt x="15039" y="945"/>
                    <a:pt x="10216" y="128"/>
                  </a:cubicBezTo>
                  <a:cubicBezTo>
                    <a:pt x="9713" y="42"/>
                    <a:pt x="9211" y="0"/>
                    <a:pt x="87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35"/>
            <p:cNvSpPr/>
            <p:nvPr/>
          </p:nvSpPr>
          <p:spPr>
            <a:xfrm>
              <a:off x="3210942" y="614306"/>
              <a:ext cx="740063" cy="435835"/>
            </a:xfrm>
            <a:custGeom>
              <a:avLst/>
              <a:gdLst/>
              <a:ahLst/>
              <a:cxnLst/>
              <a:rect l="l" t="t" r="r" b="b"/>
              <a:pathLst>
                <a:path w="18315" h="10786" extrusionOk="0">
                  <a:moveTo>
                    <a:pt x="8939" y="441"/>
                  </a:moveTo>
                  <a:cubicBezTo>
                    <a:pt x="9427" y="441"/>
                    <a:pt x="9919" y="482"/>
                    <a:pt x="10410" y="566"/>
                  </a:cubicBezTo>
                  <a:cubicBezTo>
                    <a:pt x="12684" y="953"/>
                    <a:pt x="14669" y="2199"/>
                    <a:pt x="16007" y="4082"/>
                  </a:cubicBezTo>
                  <a:cubicBezTo>
                    <a:pt x="17297" y="5904"/>
                    <a:pt x="17830" y="8108"/>
                    <a:pt x="17508" y="10313"/>
                  </a:cubicBezTo>
                  <a:lnTo>
                    <a:pt x="484" y="7415"/>
                  </a:lnTo>
                  <a:cubicBezTo>
                    <a:pt x="909" y="5232"/>
                    <a:pt x="2140" y="3323"/>
                    <a:pt x="3963" y="2033"/>
                  </a:cubicBezTo>
                  <a:cubicBezTo>
                    <a:pt x="5439" y="987"/>
                    <a:pt x="7164" y="441"/>
                    <a:pt x="8939" y="441"/>
                  </a:cubicBezTo>
                  <a:close/>
                  <a:moveTo>
                    <a:pt x="8949" y="1"/>
                  </a:moveTo>
                  <a:cubicBezTo>
                    <a:pt x="7081" y="1"/>
                    <a:pt x="5261" y="575"/>
                    <a:pt x="3710" y="1678"/>
                  </a:cubicBezTo>
                  <a:cubicBezTo>
                    <a:pt x="1732" y="3075"/>
                    <a:pt x="420" y="5167"/>
                    <a:pt x="11" y="7554"/>
                  </a:cubicBezTo>
                  <a:cubicBezTo>
                    <a:pt x="0" y="7614"/>
                    <a:pt x="17" y="7673"/>
                    <a:pt x="49" y="7721"/>
                  </a:cubicBezTo>
                  <a:cubicBezTo>
                    <a:pt x="82" y="7770"/>
                    <a:pt x="135" y="7802"/>
                    <a:pt x="189" y="7807"/>
                  </a:cubicBezTo>
                  <a:lnTo>
                    <a:pt x="17652" y="10781"/>
                  </a:lnTo>
                  <a:cubicBezTo>
                    <a:pt x="17669" y="10781"/>
                    <a:pt x="17679" y="10786"/>
                    <a:pt x="17690" y="10786"/>
                  </a:cubicBezTo>
                  <a:cubicBezTo>
                    <a:pt x="17739" y="10786"/>
                    <a:pt x="17781" y="10770"/>
                    <a:pt x="17819" y="10743"/>
                  </a:cubicBezTo>
                  <a:cubicBezTo>
                    <a:pt x="17868" y="10711"/>
                    <a:pt x="17895" y="10657"/>
                    <a:pt x="17905" y="10604"/>
                  </a:cubicBezTo>
                  <a:cubicBezTo>
                    <a:pt x="18314" y="8211"/>
                    <a:pt x="17766" y="5807"/>
                    <a:pt x="16362" y="3829"/>
                  </a:cubicBezTo>
                  <a:cubicBezTo>
                    <a:pt x="14959" y="1850"/>
                    <a:pt x="12872" y="538"/>
                    <a:pt x="10480" y="129"/>
                  </a:cubicBezTo>
                  <a:cubicBezTo>
                    <a:pt x="9969" y="43"/>
                    <a:pt x="9457" y="1"/>
                    <a:pt x="89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35"/>
            <p:cNvSpPr/>
            <p:nvPr/>
          </p:nvSpPr>
          <p:spPr>
            <a:xfrm>
              <a:off x="3099905" y="1328895"/>
              <a:ext cx="738972" cy="418016"/>
            </a:xfrm>
            <a:custGeom>
              <a:avLst/>
              <a:gdLst/>
              <a:ahLst/>
              <a:cxnLst/>
              <a:rect l="l" t="t" r="r" b="b"/>
              <a:pathLst>
                <a:path w="18288" h="10345" extrusionOk="0">
                  <a:moveTo>
                    <a:pt x="8723" y="1"/>
                  </a:moveTo>
                  <a:cubicBezTo>
                    <a:pt x="4484" y="1"/>
                    <a:pt x="737" y="3052"/>
                    <a:pt x="1" y="7372"/>
                  </a:cubicBezTo>
                  <a:lnTo>
                    <a:pt x="17464" y="10345"/>
                  </a:lnTo>
                  <a:cubicBezTo>
                    <a:pt x="18288" y="5521"/>
                    <a:pt x="15045" y="947"/>
                    <a:pt x="10222" y="128"/>
                  </a:cubicBezTo>
                  <a:cubicBezTo>
                    <a:pt x="9719" y="43"/>
                    <a:pt x="9217" y="1"/>
                    <a:pt x="872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35"/>
            <p:cNvSpPr/>
            <p:nvPr/>
          </p:nvSpPr>
          <p:spPr>
            <a:xfrm>
              <a:off x="3090814" y="1320086"/>
              <a:ext cx="757600" cy="435754"/>
            </a:xfrm>
            <a:custGeom>
              <a:avLst/>
              <a:gdLst/>
              <a:ahLst/>
              <a:cxnLst/>
              <a:rect l="l" t="t" r="r" b="b"/>
              <a:pathLst>
                <a:path w="18749" h="10784" extrusionOk="0">
                  <a:moveTo>
                    <a:pt x="8941" y="437"/>
                  </a:moveTo>
                  <a:cubicBezTo>
                    <a:pt x="9429" y="437"/>
                    <a:pt x="9920" y="478"/>
                    <a:pt x="10410" y="562"/>
                  </a:cubicBezTo>
                  <a:cubicBezTo>
                    <a:pt x="12684" y="949"/>
                    <a:pt x="14674" y="2197"/>
                    <a:pt x="16007" y="4078"/>
                  </a:cubicBezTo>
                  <a:cubicBezTo>
                    <a:pt x="17297" y="5900"/>
                    <a:pt x="17830" y="8106"/>
                    <a:pt x="17513" y="10310"/>
                  </a:cubicBezTo>
                  <a:lnTo>
                    <a:pt x="484" y="7411"/>
                  </a:lnTo>
                  <a:cubicBezTo>
                    <a:pt x="909" y="5229"/>
                    <a:pt x="2140" y="3320"/>
                    <a:pt x="3963" y="2029"/>
                  </a:cubicBezTo>
                  <a:cubicBezTo>
                    <a:pt x="5439" y="983"/>
                    <a:pt x="7167" y="437"/>
                    <a:pt x="8941" y="437"/>
                  </a:cubicBezTo>
                  <a:close/>
                  <a:moveTo>
                    <a:pt x="8936" y="0"/>
                  </a:moveTo>
                  <a:cubicBezTo>
                    <a:pt x="7073" y="0"/>
                    <a:pt x="5261" y="575"/>
                    <a:pt x="3710" y="1674"/>
                  </a:cubicBezTo>
                  <a:cubicBezTo>
                    <a:pt x="1732" y="3078"/>
                    <a:pt x="420" y="5165"/>
                    <a:pt x="10" y="7552"/>
                  </a:cubicBezTo>
                  <a:cubicBezTo>
                    <a:pt x="0" y="7610"/>
                    <a:pt x="16" y="7670"/>
                    <a:pt x="48" y="7719"/>
                  </a:cubicBezTo>
                  <a:cubicBezTo>
                    <a:pt x="80" y="7766"/>
                    <a:pt x="134" y="7799"/>
                    <a:pt x="194" y="7804"/>
                  </a:cubicBezTo>
                  <a:lnTo>
                    <a:pt x="17657" y="10778"/>
                  </a:lnTo>
                  <a:cubicBezTo>
                    <a:pt x="17669" y="10783"/>
                    <a:pt x="17679" y="10783"/>
                    <a:pt x="17689" y="10783"/>
                  </a:cubicBezTo>
                  <a:cubicBezTo>
                    <a:pt x="17798" y="10783"/>
                    <a:pt x="17888" y="10707"/>
                    <a:pt x="17910" y="10600"/>
                  </a:cubicBezTo>
                  <a:cubicBezTo>
                    <a:pt x="18749" y="5664"/>
                    <a:pt x="15416" y="971"/>
                    <a:pt x="10485" y="132"/>
                  </a:cubicBezTo>
                  <a:cubicBezTo>
                    <a:pt x="9968" y="44"/>
                    <a:pt x="9450" y="0"/>
                    <a:pt x="89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35"/>
            <p:cNvSpPr/>
            <p:nvPr/>
          </p:nvSpPr>
          <p:spPr>
            <a:xfrm>
              <a:off x="3039983" y="1681724"/>
              <a:ext cx="738932" cy="418056"/>
            </a:xfrm>
            <a:custGeom>
              <a:avLst/>
              <a:gdLst/>
              <a:ahLst/>
              <a:cxnLst/>
              <a:rect l="l" t="t" r="r" b="b"/>
              <a:pathLst>
                <a:path w="18287" h="10346" extrusionOk="0">
                  <a:moveTo>
                    <a:pt x="8715" y="1"/>
                  </a:moveTo>
                  <a:cubicBezTo>
                    <a:pt x="4478" y="1"/>
                    <a:pt x="736" y="3053"/>
                    <a:pt x="0" y="7371"/>
                  </a:cubicBezTo>
                  <a:lnTo>
                    <a:pt x="17463" y="10345"/>
                  </a:lnTo>
                  <a:cubicBezTo>
                    <a:pt x="18287" y="5521"/>
                    <a:pt x="15039" y="946"/>
                    <a:pt x="10216" y="129"/>
                  </a:cubicBezTo>
                  <a:cubicBezTo>
                    <a:pt x="9712" y="43"/>
                    <a:pt x="9210" y="1"/>
                    <a:pt x="871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35"/>
            <p:cNvSpPr/>
            <p:nvPr/>
          </p:nvSpPr>
          <p:spPr>
            <a:xfrm>
              <a:off x="3030851" y="1672875"/>
              <a:ext cx="757398" cy="435754"/>
            </a:xfrm>
            <a:custGeom>
              <a:avLst/>
              <a:gdLst/>
              <a:ahLst/>
              <a:cxnLst/>
              <a:rect l="l" t="t" r="r" b="b"/>
              <a:pathLst>
                <a:path w="18744" h="10784" extrusionOk="0">
                  <a:moveTo>
                    <a:pt x="8939" y="439"/>
                  </a:moveTo>
                  <a:cubicBezTo>
                    <a:pt x="9427" y="439"/>
                    <a:pt x="9919" y="480"/>
                    <a:pt x="10410" y="563"/>
                  </a:cubicBezTo>
                  <a:cubicBezTo>
                    <a:pt x="12684" y="950"/>
                    <a:pt x="14668" y="2197"/>
                    <a:pt x="16007" y="4080"/>
                  </a:cubicBezTo>
                  <a:cubicBezTo>
                    <a:pt x="17297" y="5902"/>
                    <a:pt x="17830" y="8106"/>
                    <a:pt x="17507" y="10311"/>
                  </a:cubicBezTo>
                  <a:lnTo>
                    <a:pt x="479" y="7413"/>
                  </a:lnTo>
                  <a:cubicBezTo>
                    <a:pt x="909" y="5229"/>
                    <a:pt x="2140" y="3321"/>
                    <a:pt x="3963" y="2030"/>
                  </a:cubicBezTo>
                  <a:cubicBezTo>
                    <a:pt x="5439" y="985"/>
                    <a:pt x="7163" y="439"/>
                    <a:pt x="8939" y="439"/>
                  </a:cubicBezTo>
                  <a:close/>
                  <a:moveTo>
                    <a:pt x="8936" y="1"/>
                  </a:moveTo>
                  <a:cubicBezTo>
                    <a:pt x="7073" y="1"/>
                    <a:pt x="5258" y="575"/>
                    <a:pt x="3710" y="1676"/>
                  </a:cubicBezTo>
                  <a:cubicBezTo>
                    <a:pt x="1732" y="3080"/>
                    <a:pt x="420" y="5165"/>
                    <a:pt x="11" y="7557"/>
                  </a:cubicBezTo>
                  <a:cubicBezTo>
                    <a:pt x="0" y="7612"/>
                    <a:pt x="16" y="7671"/>
                    <a:pt x="48" y="7719"/>
                  </a:cubicBezTo>
                  <a:cubicBezTo>
                    <a:pt x="80" y="7768"/>
                    <a:pt x="134" y="7800"/>
                    <a:pt x="189" y="7805"/>
                  </a:cubicBezTo>
                  <a:lnTo>
                    <a:pt x="17652" y="10778"/>
                  </a:lnTo>
                  <a:cubicBezTo>
                    <a:pt x="17669" y="10783"/>
                    <a:pt x="17679" y="10783"/>
                    <a:pt x="17689" y="10783"/>
                  </a:cubicBezTo>
                  <a:cubicBezTo>
                    <a:pt x="17798" y="10783"/>
                    <a:pt x="17888" y="10709"/>
                    <a:pt x="17905" y="10601"/>
                  </a:cubicBezTo>
                  <a:cubicBezTo>
                    <a:pt x="18744" y="5666"/>
                    <a:pt x="15416" y="971"/>
                    <a:pt x="10480" y="132"/>
                  </a:cubicBezTo>
                  <a:cubicBezTo>
                    <a:pt x="9965" y="44"/>
                    <a:pt x="9449" y="1"/>
                    <a:pt x="89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35"/>
            <p:cNvSpPr/>
            <p:nvPr/>
          </p:nvSpPr>
          <p:spPr>
            <a:xfrm>
              <a:off x="2980019" y="2034594"/>
              <a:ext cx="738730" cy="417975"/>
            </a:xfrm>
            <a:custGeom>
              <a:avLst/>
              <a:gdLst/>
              <a:ahLst/>
              <a:cxnLst/>
              <a:rect l="l" t="t" r="r" b="b"/>
              <a:pathLst>
                <a:path w="18282" h="10344" extrusionOk="0">
                  <a:moveTo>
                    <a:pt x="8715" y="0"/>
                  </a:moveTo>
                  <a:cubicBezTo>
                    <a:pt x="4477" y="0"/>
                    <a:pt x="731" y="3052"/>
                    <a:pt x="0" y="7370"/>
                  </a:cubicBezTo>
                  <a:lnTo>
                    <a:pt x="17463" y="10343"/>
                  </a:lnTo>
                  <a:cubicBezTo>
                    <a:pt x="18282" y="5521"/>
                    <a:pt x="15039" y="945"/>
                    <a:pt x="10216" y="128"/>
                  </a:cubicBezTo>
                  <a:cubicBezTo>
                    <a:pt x="9712" y="42"/>
                    <a:pt x="9210" y="0"/>
                    <a:pt x="87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35"/>
            <p:cNvSpPr/>
            <p:nvPr/>
          </p:nvSpPr>
          <p:spPr>
            <a:xfrm>
              <a:off x="2970888" y="2025745"/>
              <a:ext cx="739781" cy="435714"/>
            </a:xfrm>
            <a:custGeom>
              <a:avLst/>
              <a:gdLst/>
              <a:ahLst/>
              <a:cxnLst/>
              <a:rect l="l" t="t" r="r" b="b"/>
              <a:pathLst>
                <a:path w="18308" h="10783" extrusionOk="0">
                  <a:moveTo>
                    <a:pt x="8953" y="439"/>
                  </a:moveTo>
                  <a:cubicBezTo>
                    <a:pt x="9431" y="439"/>
                    <a:pt x="9916" y="479"/>
                    <a:pt x="10404" y="561"/>
                  </a:cubicBezTo>
                  <a:cubicBezTo>
                    <a:pt x="15029" y="1347"/>
                    <a:pt x="18173" y="5696"/>
                    <a:pt x="17507" y="10309"/>
                  </a:cubicBezTo>
                  <a:lnTo>
                    <a:pt x="479" y="7412"/>
                  </a:lnTo>
                  <a:cubicBezTo>
                    <a:pt x="1282" y="3319"/>
                    <a:pt x="4891" y="439"/>
                    <a:pt x="8953" y="439"/>
                  </a:cubicBezTo>
                  <a:close/>
                  <a:moveTo>
                    <a:pt x="8946" y="1"/>
                  </a:moveTo>
                  <a:cubicBezTo>
                    <a:pt x="4606" y="1"/>
                    <a:pt x="762" y="3136"/>
                    <a:pt x="11" y="7557"/>
                  </a:cubicBezTo>
                  <a:cubicBezTo>
                    <a:pt x="0" y="7611"/>
                    <a:pt x="11" y="7670"/>
                    <a:pt x="43" y="7718"/>
                  </a:cubicBezTo>
                  <a:cubicBezTo>
                    <a:pt x="80" y="7767"/>
                    <a:pt x="129" y="7799"/>
                    <a:pt x="189" y="7804"/>
                  </a:cubicBezTo>
                  <a:lnTo>
                    <a:pt x="17652" y="10778"/>
                  </a:lnTo>
                  <a:cubicBezTo>
                    <a:pt x="17662" y="10783"/>
                    <a:pt x="17674" y="10783"/>
                    <a:pt x="17689" y="10783"/>
                  </a:cubicBezTo>
                  <a:cubicBezTo>
                    <a:pt x="17791" y="10783"/>
                    <a:pt x="17883" y="10708"/>
                    <a:pt x="17905" y="10599"/>
                  </a:cubicBezTo>
                  <a:cubicBezTo>
                    <a:pt x="18308" y="8207"/>
                    <a:pt x="17759" y="5804"/>
                    <a:pt x="16362" y="3825"/>
                  </a:cubicBezTo>
                  <a:cubicBezTo>
                    <a:pt x="14959" y="1847"/>
                    <a:pt x="12867" y="534"/>
                    <a:pt x="10480" y="132"/>
                  </a:cubicBezTo>
                  <a:cubicBezTo>
                    <a:pt x="9965" y="43"/>
                    <a:pt x="9452" y="1"/>
                    <a:pt x="89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35"/>
            <p:cNvSpPr/>
            <p:nvPr/>
          </p:nvSpPr>
          <p:spPr>
            <a:xfrm>
              <a:off x="3346304" y="1592991"/>
              <a:ext cx="207088" cy="192016"/>
            </a:xfrm>
            <a:custGeom>
              <a:avLst/>
              <a:gdLst/>
              <a:ahLst/>
              <a:cxnLst/>
              <a:rect l="l" t="t" r="r" b="b"/>
              <a:pathLst>
                <a:path w="5125" h="4752" extrusionOk="0">
                  <a:moveTo>
                    <a:pt x="2561" y="0"/>
                  </a:moveTo>
                  <a:cubicBezTo>
                    <a:pt x="1422" y="0"/>
                    <a:pt x="419" y="819"/>
                    <a:pt x="221" y="1975"/>
                  </a:cubicBezTo>
                  <a:cubicBezTo>
                    <a:pt x="0" y="3271"/>
                    <a:pt x="871" y="4497"/>
                    <a:pt x="2167" y="4717"/>
                  </a:cubicBezTo>
                  <a:cubicBezTo>
                    <a:pt x="2302" y="4740"/>
                    <a:pt x="2436" y="4751"/>
                    <a:pt x="2568" y="4751"/>
                  </a:cubicBezTo>
                  <a:cubicBezTo>
                    <a:pt x="3702" y="4751"/>
                    <a:pt x="4706" y="3932"/>
                    <a:pt x="4904" y="2776"/>
                  </a:cubicBezTo>
                  <a:cubicBezTo>
                    <a:pt x="5125" y="1481"/>
                    <a:pt x="4254" y="255"/>
                    <a:pt x="2963" y="34"/>
                  </a:cubicBezTo>
                  <a:cubicBezTo>
                    <a:pt x="2828" y="11"/>
                    <a:pt x="2693" y="0"/>
                    <a:pt x="256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35"/>
            <p:cNvSpPr/>
            <p:nvPr/>
          </p:nvSpPr>
          <p:spPr>
            <a:xfrm>
              <a:off x="3336768" y="1584142"/>
              <a:ext cx="221150" cy="209715"/>
            </a:xfrm>
            <a:custGeom>
              <a:avLst/>
              <a:gdLst/>
              <a:ahLst/>
              <a:cxnLst/>
              <a:rect l="l" t="t" r="r" b="b"/>
              <a:pathLst>
                <a:path w="5473" h="5190" extrusionOk="0">
                  <a:moveTo>
                    <a:pt x="2795" y="436"/>
                  </a:moveTo>
                  <a:cubicBezTo>
                    <a:pt x="2919" y="436"/>
                    <a:pt x="3038" y="447"/>
                    <a:pt x="3162" y="469"/>
                  </a:cubicBezTo>
                  <a:cubicBezTo>
                    <a:pt x="4333" y="667"/>
                    <a:pt x="5123" y="1785"/>
                    <a:pt x="4924" y="2958"/>
                  </a:cubicBezTo>
                  <a:cubicBezTo>
                    <a:pt x="4746" y="4007"/>
                    <a:pt x="3830" y="4752"/>
                    <a:pt x="2799" y="4752"/>
                  </a:cubicBezTo>
                  <a:cubicBezTo>
                    <a:pt x="2679" y="4752"/>
                    <a:pt x="2557" y="4742"/>
                    <a:pt x="2435" y="4721"/>
                  </a:cubicBezTo>
                  <a:cubicBezTo>
                    <a:pt x="1263" y="4522"/>
                    <a:pt x="472" y="3404"/>
                    <a:pt x="671" y="2231"/>
                  </a:cubicBezTo>
                  <a:cubicBezTo>
                    <a:pt x="854" y="1184"/>
                    <a:pt x="1768" y="436"/>
                    <a:pt x="2795" y="436"/>
                  </a:cubicBezTo>
                  <a:close/>
                  <a:moveTo>
                    <a:pt x="2797" y="0"/>
                  </a:moveTo>
                  <a:cubicBezTo>
                    <a:pt x="1554" y="0"/>
                    <a:pt x="459" y="895"/>
                    <a:pt x="241" y="2162"/>
                  </a:cubicBezTo>
                  <a:cubicBezTo>
                    <a:pt x="0" y="3571"/>
                    <a:pt x="956" y="4909"/>
                    <a:pt x="2365" y="5152"/>
                  </a:cubicBezTo>
                  <a:cubicBezTo>
                    <a:pt x="2510" y="5179"/>
                    <a:pt x="2656" y="5189"/>
                    <a:pt x="2800" y="5189"/>
                  </a:cubicBezTo>
                  <a:cubicBezTo>
                    <a:pt x="4043" y="5189"/>
                    <a:pt x="5140" y="4291"/>
                    <a:pt x="5355" y="3028"/>
                  </a:cubicBezTo>
                  <a:cubicBezTo>
                    <a:pt x="5473" y="2345"/>
                    <a:pt x="5317" y="1662"/>
                    <a:pt x="4914" y="1092"/>
                  </a:cubicBezTo>
                  <a:cubicBezTo>
                    <a:pt x="4517" y="527"/>
                    <a:pt x="3919" y="156"/>
                    <a:pt x="3237" y="38"/>
                  </a:cubicBezTo>
                  <a:cubicBezTo>
                    <a:pt x="3089" y="12"/>
                    <a:pt x="2942" y="0"/>
                    <a:pt x="27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35"/>
            <p:cNvSpPr/>
            <p:nvPr/>
          </p:nvSpPr>
          <p:spPr>
            <a:xfrm>
              <a:off x="3286745" y="1943194"/>
              <a:ext cx="207088" cy="192057"/>
            </a:xfrm>
            <a:custGeom>
              <a:avLst/>
              <a:gdLst/>
              <a:ahLst/>
              <a:cxnLst/>
              <a:rect l="l" t="t" r="r" b="b"/>
              <a:pathLst>
                <a:path w="5125" h="4753" extrusionOk="0">
                  <a:moveTo>
                    <a:pt x="2557" y="1"/>
                  </a:moveTo>
                  <a:cubicBezTo>
                    <a:pt x="1423" y="1"/>
                    <a:pt x="419" y="821"/>
                    <a:pt x="221" y="1981"/>
                  </a:cubicBezTo>
                  <a:cubicBezTo>
                    <a:pt x="1" y="3271"/>
                    <a:pt x="872" y="4497"/>
                    <a:pt x="2162" y="4718"/>
                  </a:cubicBezTo>
                  <a:cubicBezTo>
                    <a:pt x="2297" y="4741"/>
                    <a:pt x="2432" y="4752"/>
                    <a:pt x="2565" y="4752"/>
                  </a:cubicBezTo>
                  <a:cubicBezTo>
                    <a:pt x="3703" y="4752"/>
                    <a:pt x="4707" y="3933"/>
                    <a:pt x="4904" y="2777"/>
                  </a:cubicBezTo>
                  <a:cubicBezTo>
                    <a:pt x="5125" y="1480"/>
                    <a:pt x="4254" y="254"/>
                    <a:pt x="2958" y="35"/>
                  </a:cubicBezTo>
                  <a:cubicBezTo>
                    <a:pt x="2824" y="12"/>
                    <a:pt x="2690" y="1"/>
                    <a:pt x="25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35"/>
            <p:cNvSpPr/>
            <p:nvPr/>
          </p:nvSpPr>
          <p:spPr>
            <a:xfrm>
              <a:off x="3282219" y="1934426"/>
              <a:ext cx="215938" cy="209634"/>
            </a:xfrm>
            <a:custGeom>
              <a:avLst/>
              <a:gdLst/>
              <a:ahLst/>
              <a:cxnLst/>
              <a:rect l="l" t="t" r="r" b="b"/>
              <a:pathLst>
                <a:path w="5344" h="5188" extrusionOk="0">
                  <a:moveTo>
                    <a:pt x="2666" y="439"/>
                  </a:moveTo>
                  <a:cubicBezTo>
                    <a:pt x="2790" y="439"/>
                    <a:pt x="2914" y="451"/>
                    <a:pt x="3038" y="466"/>
                  </a:cubicBezTo>
                  <a:cubicBezTo>
                    <a:pt x="3602" y="563"/>
                    <a:pt x="4097" y="875"/>
                    <a:pt x="4430" y="1349"/>
                  </a:cubicBezTo>
                  <a:cubicBezTo>
                    <a:pt x="4763" y="1816"/>
                    <a:pt x="4899" y="2386"/>
                    <a:pt x="4802" y="2955"/>
                  </a:cubicBezTo>
                  <a:cubicBezTo>
                    <a:pt x="4705" y="3526"/>
                    <a:pt x="4393" y="4020"/>
                    <a:pt x="3919" y="4354"/>
                  </a:cubicBezTo>
                  <a:cubicBezTo>
                    <a:pt x="3553" y="4615"/>
                    <a:pt x="3124" y="4751"/>
                    <a:pt x="2681" y="4751"/>
                  </a:cubicBezTo>
                  <a:cubicBezTo>
                    <a:pt x="2559" y="4751"/>
                    <a:pt x="2435" y="4740"/>
                    <a:pt x="2311" y="4719"/>
                  </a:cubicBezTo>
                  <a:cubicBezTo>
                    <a:pt x="1742" y="4623"/>
                    <a:pt x="1247" y="4310"/>
                    <a:pt x="914" y="3843"/>
                  </a:cubicBezTo>
                  <a:cubicBezTo>
                    <a:pt x="581" y="3370"/>
                    <a:pt x="452" y="2801"/>
                    <a:pt x="549" y="2230"/>
                  </a:cubicBezTo>
                  <a:cubicBezTo>
                    <a:pt x="646" y="1665"/>
                    <a:pt x="957" y="1171"/>
                    <a:pt x="1425" y="838"/>
                  </a:cubicBezTo>
                  <a:cubicBezTo>
                    <a:pt x="1795" y="575"/>
                    <a:pt x="2226" y="439"/>
                    <a:pt x="2666" y="439"/>
                  </a:cubicBezTo>
                  <a:close/>
                  <a:moveTo>
                    <a:pt x="2672" y="0"/>
                  </a:moveTo>
                  <a:cubicBezTo>
                    <a:pt x="2138" y="0"/>
                    <a:pt x="1617" y="164"/>
                    <a:pt x="1172" y="478"/>
                  </a:cubicBezTo>
                  <a:cubicBezTo>
                    <a:pt x="608" y="880"/>
                    <a:pt x="231" y="1478"/>
                    <a:pt x="118" y="2161"/>
                  </a:cubicBezTo>
                  <a:cubicBezTo>
                    <a:pt x="0" y="2843"/>
                    <a:pt x="156" y="3531"/>
                    <a:pt x="559" y="4096"/>
                  </a:cubicBezTo>
                  <a:cubicBezTo>
                    <a:pt x="957" y="4660"/>
                    <a:pt x="1554" y="5037"/>
                    <a:pt x="2237" y="5149"/>
                  </a:cubicBezTo>
                  <a:cubicBezTo>
                    <a:pt x="2388" y="5176"/>
                    <a:pt x="2532" y="5188"/>
                    <a:pt x="2678" y="5188"/>
                  </a:cubicBezTo>
                  <a:cubicBezTo>
                    <a:pt x="3210" y="5188"/>
                    <a:pt x="3731" y="5027"/>
                    <a:pt x="4172" y="4709"/>
                  </a:cubicBezTo>
                  <a:cubicBezTo>
                    <a:pt x="4738" y="4310"/>
                    <a:pt x="5113" y="3714"/>
                    <a:pt x="5232" y="3032"/>
                  </a:cubicBezTo>
                  <a:cubicBezTo>
                    <a:pt x="5344" y="2349"/>
                    <a:pt x="5189" y="1660"/>
                    <a:pt x="4790" y="1096"/>
                  </a:cubicBezTo>
                  <a:cubicBezTo>
                    <a:pt x="4388" y="531"/>
                    <a:pt x="3790" y="155"/>
                    <a:pt x="3108" y="37"/>
                  </a:cubicBezTo>
                  <a:cubicBezTo>
                    <a:pt x="2962" y="12"/>
                    <a:pt x="2817" y="0"/>
                    <a:pt x="26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35"/>
            <p:cNvSpPr/>
            <p:nvPr/>
          </p:nvSpPr>
          <p:spPr>
            <a:xfrm>
              <a:off x="3227267" y="2293599"/>
              <a:ext cx="206846" cy="191814"/>
            </a:xfrm>
            <a:custGeom>
              <a:avLst/>
              <a:gdLst/>
              <a:ahLst/>
              <a:cxnLst/>
              <a:rect l="l" t="t" r="r" b="b"/>
              <a:pathLst>
                <a:path w="5119" h="4747" extrusionOk="0">
                  <a:moveTo>
                    <a:pt x="2555" y="1"/>
                  </a:moveTo>
                  <a:cubicBezTo>
                    <a:pt x="1420" y="1"/>
                    <a:pt x="412" y="815"/>
                    <a:pt x="214" y="1977"/>
                  </a:cubicBezTo>
                  <a:cubicBezTo>
                    <a:pt x="0" y="3267"/>
                    <a:pt x="865" y="4493"/>
                    <a:pt x="2162" y="4712"/>
                  </a:cubicBezTo>
                  <a:cubicBezTo>
                    <a:pt x="2297" y="4736"/>
                    <a:pt x="2432" y="4747"/>
                    <a:pt x="2564" y="4747"/>
                  </a:cubicBezTo>
                  <a:cubicBezTo>
                    <a:pt x="3698" y="4747"/>
                    <a:pt x="4701" y="3931"/>
                    <a:pt x="4897" y="2772"/>
                  </a:cubicBezTo>
                  <a:cubicBezTo>
                    <a:pt x="5118" y="1481"/>
                    <a:pt x="4247" y="250"/>
                    <a:pt x="2957" y="35"/>
                  </a:cubicBezTo>
                  <a:cubicBezTo>
                    <a:pt x="2822" y="12"/>
                    <a:pt x="2688" y="1"/>
                    <a:pt x="25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35"/>
            <p:cNvSpPr/>
            <p:nvPr/>
          </p:nvSpPr>
          <p:spPr>
            <a:xfrm>
              <a:off x="3222660" y="2284669"/>
              <a:ext cx="216018" cy="209594"/>
            </a:xfrm>
            <a:custGeom>
              <a:avLst/>
              <a:gdLst/>
              <a:ahLst/>
              <a:cxnLst/>
              <a:rect l="l" t="t" r="r" b="b"/>
              <a:pathLst>
                <a:path w="5346" h="5187" extrusionOk="0">
                  <a:moveTo>
                    <a:pt x="2668" y="439"/>
                  </a:moveTo>
                  <a:cubicBezTo>
                    <a:pt x="2792" y="439"/>
                    <a:pt x="2909" y="449"/>
                    <a:pt x="3033" y="471"/>
                  </a:cubicBezTo>
                  <a:cubicBezTo>
                    <a:pt x="3604" y="568"/>
                    <a:pt x="4098" y="880"/>
                    <a:pt x="4431" y="1347"/>
                  </a:cubicBezTo>
                  <a:cubicBezTo>
                    <a:pt x="4765" y="1816"/>
                    <a:pt x="4894" y="2391"/>
                    <a:pt x="4797" y="2955"/>
                  </a:cubicBezTo>
                  <a:cubicBezTo>
                    <a:pt x="4700" y="3526"/>
                    <a:pt x="4388" y="4020"/>
                    <a:pt x="3921" y="4353"/>
                  </a:cubicBezTo>
                  <a:cubicBezTo>
                    <a:pt x="3554" y="4615"/>
                    <a:pt x="3121" y="4751"/>
                    <a:pt x="2680" y="4751"/>
                  </a:cubicBezTo>
                  <a:cubicBezTo>
                    <a:pt x="2558" y="4751"/>
                    <a:pt x="2435" y="4740"/>
                    <a:pt x="2313" y="4719"/>
                  </a:cubicBezTo>
                  <a:cubicBezTo>
                    <a:pt x="1743" y="4622"/>
                    <a:pt x="1249" y="4310"/>
                    <a:pt x="914" y="3843"/>
                  </a:cubicBezTo>
                  <a:cubicBezTo>
                    <a:pt x="581" y="3375"/>
                    <a:pt x="452" y="2799"/>
                    <a:pt x="549" y="2235"/>
                  </a:cubicBezTo>
                  <a:cubicBezTo>
                    <a:pt x="646" y="1665"/>
                    <a:pt x="958" y="1171"/>
                    <a:pt x="1425" y="836"/>
                  </a:cubicBezTo>
                  <a:cubicBezTo>
                    <a:pt x="1792" y="573"/>
                    <a:pt x="2227" y="439"/>
                    <a:pt x="2668" y="439"/>
                  </a:cubicBezTo>
                  <a:close/>
                  <a:moveTo>
                    <a:pt x="2673" y="0"/>
                  </a:moveTo>
                  <a:cubicBezTo>
                    <a:pt x="2139" y="0"/>
                    <a:pt x="1617" y="164"/>
                    <a:pt x="1172" y="482"/>
                  </a:cubicBezTo>
                  <a:cubicBezTo>
                    <a:pt x="608" y="880"/>
                    <a:pt x="232" y="1476"/>
                    <a:pt x="114" y="2159"/>
                  </a:cubicBezTo>
                  <a:cubicBezTo>
                    <a:pt x="1" y="2843"/>
                    <a:pt x="157" y="3531"/>
                    <a:pt x="554" y="4095"/>
                  </a:cubicBezTo>
                  <a:cubicBezTo>
                    <a:pt x="958" y="4660"/>
                    <a:pt x="1554" y="5037"/>
                    <a:pt x="2237" y="5149"/>
                  </a:cubicBezTo>
                  <a:cubicBezTo>
                    <a:pt x="2383" y="5176"/>
                    <a:pt x="2534" y="5186"/>
                    <a:pt x="2678" y="5186"/>
                  </a:cubicBezTo>
                  <a:cubicBezTo>
                    <a:pt x="3211" y="5186"/>
                    <a:pt x="3727" y="5025"/>
                    <a:pt x="4173" y="4708"/>
                  </a:cubicBezTo>
                  <a:cubicBezTo>
                    <a:pt x="4738" y="4310"/>
                    <a:pt x="5115" y="3714"/>
                    <a:pt x="5227" y="3030"/>
                  </a:cubicBezTo>
                  <a:cubicBezTo>
                    <a:pt x="5346" y="2347"/>
                    <a:pt x="5189" y="1660"/>
                    <a:pt x="4786" y="1094"/>
                  </a:cubicBezTo>
                  <a:cubicBezTo>
                    <a:pt x="4388" y="531"/>
                    <a:pt x="3792" y="154"/>
                    <a:pt x="3108" y="36"/>
                  </a:cubicBezTo>
                  <a:cubicBezTo>
                    <a:pt x="2963" y="12"/>
                    <a:pt x="2818" y="0"/>
                    <a:pt x="26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2" name="Google Shape;432;p35"/>
          <p:cNvSpPr/>
          <p:nvPr/>
        </p:nvSpPr>
        <p:spPr>
          <a:xfrm rot="5400000">
            <a:off x="6591419" y="3457548"/>
            <a:ext cx="315693" cy="2366072"/>
          </a:xfrm>
          <a:custGeom>
            <a:avLst/>
            <a:gdLst/>
            <a:ahLst/>
            <a:cxnLst/>
            <a:rect l="l" t="t" r="r" b="b"/>
            <a:pathLst>
              <a:path w="6663" h="25443" extrusionOk="0">
                <a:moveTo>
                  <a:pt x="0" y="1"/>
                </a:moveTo>
                <a:lnTo>
                  <a:pt x="4367" y="4366"/>
                </a:lnTo>
                <a:lnTo>
                  <a:pt x="65" y="8662"/>
                </a:lnTo>
                <a:lnTo>
                  <a:pt x="4318" y="12915"/>
                </a:lnTo>
                <a:lnTo>
                  <a:pt x="151" y="17082"/>
                </a:lnTo>
                <a:lnTo>
                  <a:pt x="4318" y="21244"/>
                </a:lnTo>
                <a:lnTo>
                  <a:pt x="119" y="25443"/>
                </a:lnTo>
                <a:lnTo>
                  <a:pt x="2414" y="25443"/>
                </a:lnTo>
                <a:lnTo>
                  <a:pt x="6613" y="21244"/>
                </a:lnTo>
                <a:lnTo>
                  <a:pt x="2447" y="17082"/>
                </a:lnTo>
                <a:lnTo>
                  <a:pt x="6613" y="12915"/>
                </a:lnTo>
                <a:lnTo>
                  <a:pt x="2360" y="8662"/>
                </a:lnTo>
                <a:lnTo>
                  <a:pt x="6663" y="4366"/>
                </a:lnTo>
                <a:lnTo>
                  <a:pt x="2296" y="1"/>
                </a:lnTo>
                <a:close/>
              </a:path>
            </a:pathLst>
          </a:custGeom>
          <a:solidFill>
            <a:schemeClr val="accent2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3" name="Google Shape;433;p35"/>
          <p:cNvGrpSpPr/>
          <p:nvPr/>
        </p:nvGrpSpPr>
        <p:grpSpPr>
          <a:xfrm rot="1858297">
            <a:off x="8202019" y="3791838"/>
            <a:ext cx="730321" cy="716936"/>
            <a:chOff x="8305750" y="3231875"/>
            <a:chExt cx="730340" cy="716955"/>
          </a:xfrm>
        </p:grpSpPr>
        <p:sp>
          <p:nvSpPr>
            <p:cNvPr id="434" name="Google Shape;434;p35"/>
            <p:cNvSpPr/>
            <p:nvPr/>
          </p:nvSpPr>
          <p:spPr>
            <a:xfrm>
              <a:off x="8313758" y="3430793"/>
              <a:ext cx="621276" cy="510410"/>
            </a:xfrm>
            <a:custGeom>
              <a:avLst/>
              <a:gdLst/>
              <a:ahLst/>
              <a:cxnLst/>
              <a:rect l="l" t="t" r="r" b="b"/>
              <a:pathLst>
                <a:path w="17921" h="14723" extrusionOk="0">
                  <a:moveTo>
                    <a:pt x="17921" y="1"/>
                  </a:moveTo>
                  <a:lnTo>
                    <a:pt x="8964" y="157"/>
                  </a:lnTo>
                  <a:lnTo>
                    <a:pt x="1" y="313"/>
                  </a:lnTo>
                  <a:lnTo>
                    <a:pt x="5329" y="7518"/>
                  </a:lnTo>
                  <a:lnTo>
                    <a:pt x="10657" y="14722"/>
                  </a:lnTo>
                  <a:lnTo>
                    <a:pt x="14292" y="7361"/>
                  </a:lnTo>
                  <a:lnTo>
                    <a:pt x="1792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35"/>
            <p:cNvSpPr/>
            <p:nvPr/>
          </p:nvSpPr>
          <p:spPr>
            <a:xfrm>
              <a:off x="8305750" y="3423132"/>
              <a:ext cx="637293" cy="525698"/>
            </a:xfrm>
            <a:custGeom>
              <a:avLst/>
              <a:gdLst/>
              <a:ahLst/>
              <a:cxnLst/>
              <a:rect l="l" t="t" r="r" b="b"/>
              <a:pathLst>
                <a:path w="18383" h="15164" extrusionOk="0">
                  <a:moveTo>
                    <a:pt x="17797" y="448"/>
                  </a:moveTo>
                  <a:lnTo>
                    <a:pt x="10851" y="14524"/>
                  </a:lnTo>
                  <a:lnTo>
                    <a:pt x="661" y="743"/>
                  </a:lnTo>
                  <a:lnTo>
                    <a:pt x="17797" y="448"/>
                  </a:lnTo>
                  <a:close/>
                  <a:moveTo>
                    <a:pt x="18164" y="1"/>
                  </a:moveTo>
                  <a:cubicBezTo>
                    <a:pt x="18160" y="1"/>
                    <a:pt x="18156" y="1"/>
                    <a:pt x="18152" y="1"/>
                  </a:cubicBezTo>
                  <a:lnTo>
                    <a:pt x="232" y="313"/>
                  </a:lnTo>
                  <a:cubicBezTo>
                    <a:pt x="145" y="313"/>
                    <a:pt x="76" y="361"/>
                    <a:pt x="38" y="437"/>
                  </a:cubicBezTo>
                  <a:cubicBezTo>
                    <a:pt x="1" y="507"/>
                    <a:pt x="11" y="599"/>
                    <a:pt x="59" y="663"/>
                  </a:cubicBezTo>
                  <a:lnTo>
                    <a:pt x="10711" y="15072"/>
                  </a:lnTo>
                  <a:cubicBezTo>
                    <a:pt x="10754" y="15131"/>
                    <a:pt x="10818" y="15164"/>
                    <a:pt x="10888" y="15164"/>
                  </a:cubicBezTo>
                  <a:lnTo>
                    <a:pt x="10910" y="15164"/>
                  </a:lnTo>
                  <a:cubicBezTo>
                    <a:pt x="10985" y="15159"/>
                    <a:pt x="11049" y="15111"/>
                    <a:pt x="11087" y="15040"/>
                  </a:cubicBezTo>
                  <a:lnTo>
                    <a:pt x="18351" y="319"/>
                  </a:lnTo>
                  <a:cubicBezTo>
                    <a:pt x="18383" y="249"/>
                    <a:pt x="18378" y="168"/>
                    <a:pt x="18340" y="103"/>
                  </a:cubicBezTo>
                  <a:cubicBezTo>
                    <a:pt x="18300" y="42"/>
                    <a:pt x="18236" y="1"/>
                    <a:pt x="181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35"/>
            <p:cNvSpPr/>
            <p:nvPr/>
          </p:nvSpPr>
          <p:spPr>
            <a:xfrm>
              <a:off x="8313758" y="3242171"/>
              <a:ext cx="714532" cy="199511"/>
            </a:xfrm>
            <a:custGeom>
              <a:avLst/>
              <a:gdLst/>
              <a:ahLst/>
              <a:cxnLst/>
              <a:rect l="l" t="t" r="r" b="b"/>
              <a:pathLst>
                <a:path w="20611" h="5755" extrusionOk="0">
                  <a:moveTo>
                    <a:pt x="20610" y="0"/>
                  </a:moveTo>
                  <a:lnTo>
                    <a:pt x="2656" y="372"/>
                  </a:lnTo>
                  <a:lnTo>
                    <a:pt x="1" y="5754"/>
                  </a:lnTo>
                  <a:lnTo>
                    <a:pt x="1" y="5754"/>
                  </a:lnTo>
                  <a:lnTo>
                    <a:pt x="17921" y="5442"/>
                  </a:lnTo>
                  <a:lnTo>
                    <a:pt x="206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35"/>
            <p:cNvSpPr/>
            <p:nvPr/>
          </p:nvSpPr>
          <p:spPr>
            <a:xfrm>
              <a:off x="8305923" y="3234544"/>
              <a:ext cx="730167" cy="214557"/>
            </a:xfrm>
            <a:custGeom>
              <a:avLst/>
              <a:gdLst/>
              <a:ahLst/>
              <a:cxnLst/>
              <a:rect l="l" t="t" r="r" b="b"/>
              <a:pathLst>
                <a:path w="21062" h="6189" extrusionOk="0">
                  <a:moveTo>
                    <a:pt x="20481" y="446"/>
                  </a:moveTo>
                  <a:lnTo>
                    <a:pt x="18013" y="5446"/>
                  </a:lnTo>
                  <a:lnTo>
                    <a:pt x="582" y="5748"/>
                  </a:lnTo>
                  <a:lnTo>
                    <a:pt x="582" y="5748"/>
                  </a:lnTo>
                  <a:lnTo>
                    <a:pt x="3022" y="807"/>
                  </a:lnTo>
                  <a:lnTo>
                    <a:pt x="20481" y="446"/>
                  </a:lnTo>
                  <a:close/>
                  <a:moveTo>
                    <a:pt x="20830" y="1"/>
                  </a:moveTo>
                  <a:lnTo>
                    <a:pt x="2877" y="371"/>
                  </a:lnTo>
                  <a:cubicBezTo>
                    <a:pt x="2796" y="371"/>
                    <a:pt x="2726" y="420"/>
                    <a:pt x="2689" y="495"/>
                  </a:cubicBezTo>
                  <a:lnTo>
                    <a:pt x="33" y="5877"/>
                  </a:lnTo>
                  <a:cubicBezTo>
                    <a:pt x="1" y="5942"/>
                    <a:pt x="1" y="6027"/>
                    <a:pt x="43" y="6092"/>
                  </a:cubicBezTo>
                  <a:cubicBezTo>
                    <a:pt x="81" y="6151"/>
                    <a:pt x="151" y="6188"/>
                    <a:pt x="227" y="6188"/>
                  </a:cubicBezTo>
                  <a:lnTo>
                    <a:pt x="232" y="6188"/>
                  </a:lnTo>
                  <a:lnTo>
                    <a:pt x="18152" y="5877"/>
                  </a:lnTo>
                  <a:cubicBezTo>
                    <a:pt x="18233" y="5877"/>
                    <a:pt x="18308" y="5828"/>
                    <a:pt x="18346" y="5759"/>
                  </a:cubicBezTo>
                  <a:lnTo>
                    <a:pt x="21030" y="317"/>
                  </a:lnTo>
                  <a:cubicBezTo>
                    <a:pt x="21062" y="247"/>
                    <a:pt x="21062" y="167"/>
                    <a:pt x="21018" y="103"/>
                  </a:cubicBezTo>
                  <a:cubicBezTo>
                    <a:pt x="20976" y="38"/>
                    <a:pt x="20901" y="6"/>
                    <a:pt x="208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35"/>
            <p:cNvSpPr/>
            <p:nvPr/>
          </p:nvSpPr>
          <p:spPr>
            <a:xfrm>
              <a:off x="8378238" y="3253576"/>
              <a:ext cx="93429" cy="186962"/>
            </a:xfrm>
            <a:custGeom>
              <a:avLst/>
              <a:gdLst/>
              <a:ahLst/>
              <a:cxnLst/>
              <a:rect l="l" t="t" r="r" b="b"/>
              <a:pathLst>
                <a:path w="2695" h="5393" extrusionOk="0">
                  <a:moveTo>
                    <a:pt x="0" y="5393"/>
                  </a:moveTo>
                  <a:lnTo>
                    <a:pt x="2695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35"/>
            <p:cNvSpPr/>
            <p:nvPr/>
          </p:nvSpPr>
          <p:spPr>
            <a:xfrm>
              <a:off x="8369676" y="3246054"/>
              <a:ext cx="110763" cy="201938"/>
            </a:xfrm>
            <a:custGeom>
              <a:avLst/>
              <a:gdLst/>
              <a:ahLst/>
              <a:cxnLst/>
              <a:rect l="l" t="t" r="r" b="b"/>
              <a:pathLst>
                <a:path w="3195" h="5825" extrusionOk="0">
                  <a:moveTo>
                    <a:pt x="2943" y="0"/>
                  </a:moveTo>
                  <a:cubicBezTo>
                    <a:pt x="2862" y="0"/>
                    <a:pt x="2786" y="44"/>
                    <a:pt x="2748" y="120"/>
                  </a:cubicBezTo>
                  <a:lnTo>
                    <a:pt x="54" y="5513"/>
                  </a:lnTo>
                  <a:cubicBezTo>
                    <a:pt x="1" y="5620"/>
                    <a:pt x="43" y="5749"/>
                    <a:pt x="150" y="5803"/>
                  </a:cubicBezTo>
                  <a:cubicBezTo>
                    <a:pt x="183" y="5819"/>
                    <a:pt x="215" y="5824"/>
                    <a:pt x="247" y="5824"/>
                  </a:cubicBezTo>
                  <a:cubicBezTo>
                    <a:pt x="329" y="5824"/>
                    <a:pt x="403" y="5781"/>
                    <a:pt x="441" y="5707"/>
                  </a:cubicBezTo>
                  <a:lnTo>
                    <a:pt x="3140" y="319"/>
                  </a:lnTo>
                  <a:cubicBezTo>
                    <a:pt x="3195" y="211"/>
                    <a:pt x="3151" y="77"/>
                    <a:pt x="3044" y="24"/>
                  </a:cubicBezTo>
                  <a:cubicBezTo>
                    <a:pt x="3011" y="8"/>
                    <a:pt x="2976" y="0"/>
                    <a:pt x="29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35"/>
            <p:cNvSpPr/>
            <p:nvPr/>
          </p:nvSpPr>
          <p:spPr>
            <a:xfrm>
              <a:off x="8446844" y="3252051"/>
              <a:ext cx="93568" cy="186788"/>
            </a:xfrm>
            <a:custGeom>
              <a:avLst/>
              <a:gdLst/>
              <a:ahLst/>
              <a:cxnLst/>
              <a:rect l="l" t="t" r="r" b="b"/>
              <a:pathLst>
                <a:path w="2699" h="5388" extrusionOk="0">
                  <a:moveTo>
                    <a:pt x="1" y="5388"/>
                  </a:moveTo>
                  <a:lnTo>
                    <a:pt x="2699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35"/>
            <p:cNvSpPr/>
            <p:nvPr/>
          </p:nvSpPr>
          <p:spPr>
            <a:xfrm>
              <a:off x="8438246" y="3244563"/>
              <a:ext cx="110763" cy="201938"/>
            </a:xfrm>
            <a:custGeom>
              <a:avLst/>
              <a:gdLst/>
              <a:ahLst/>
              <a:cxnLst/>
              <a:rect l="l" t="t" r="r" b="b"/>
              <a:pathLst>
                <a:path w="3195" h="5825" extrusionOk="0">
                  <a:moveTo>
                    <a:pt x="2946" y="0"/>
                  </a:moveTo>
                  <a:cubicBezTo>
                    <a:pt x="2865" y="0"/>
                    <a:pt x="2787" y="44"/>
                    <a:pt x="2748" y="120"/>
                  </a:cubicBezTo>
                  <a:lnTo>
                    <a:pt x="55" y="5507"/>
                  </a:lnTo>
                  <a:cubicBezTo>
                    <a:pt x="1" y="5615"/>
                    <a:pt x="44" y="5750"/>
                    <a:pt x="152" y="5803"/>
                  </a:cubicBezTo>
                  <a:cubicBezTo>
                    <a:pt x="184" y="5819"/>
                    <a:pt x="216" y="5824"/>
                    <a:pt x="249" y="5824"/>
                  </a:cubicBezTo>
                  <a:cubicBezTo>
                    <a:pt x="329" y="5824"/>
                    <a:pt x="405" y="5782"/>
                    <a:pt x="447" y="5706"/>
                  </a:cubicBezTo>
                  <a:lnTo>
                    <a:pt x="3141" y="313"/>
                  </a:lnTo>
                  <a:cubicBezTo>
                    <a:pt x="3195" y="206"/>
                    <a:pt x="3152" y="77"/>
                    <a:pt x="3044" y="23"/>
                  </a:cubicBezTo>
                  <a:cubicBezTo>
                    <a:pt x="3013" y="7"/>
                    <a:pt x="2979" y="0"/>
                    <a:pt x="29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35"/>
            <p:cNvSpPr/>
            <p:nvPr/>
          </p:nvSpPr>
          <p:spPr>
            <a:xfrm>
              <a:off x="8510596" y="3250560"/>
              <a:ext cx="93568" cy="186823"/>
            </a:xfrm>
            <a:custGeom>
              <a:avLst/>
              <a:gdLst/>
              <a:ahLst/>
              <a:cxnLst/>
              <a:rect l="l" t="t" r="r" b="b"/>
              <a:pathLst>
                <a:path w="2699" h="5389" extrusionOk="0">
                  <a:moveTo>
                    <a:pt x="1" y="5388"/>
                  </a:moveTo>
                  <a:lnTo>
                    <a:pt x="2699" y="1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35"/>
            <p:cNvSpPr/>
            <p:nvPr/>
          </p:nvSpPr>
          <p:spPr>
            <a:xfrm>
              <a:off x="8501999" y="3242864"/>
              <a:ext cx="110763" cy="202146"/>
            </a:xfrm>
            <a:custGeom>
              <a:avLst/>
              <a:gdLst/>
              <a:ahLst/>
              <a:cxnLst/>
              <a:rect l="l" t="t" r="r" b="b"/>
              <a:pathLst>
                <a:path w="3195" h="5831" extrusionOk="0">
                  <a:moveTo>
                    <a:pt x="2945" y="0"/>
                  </a:moveTo>
                  <a:cubicBezTo>
                    <a:pt x="2865" y="0"/>
                    <a:pt x="2786" y="44"/>
                    <a:pt x="2748" y="121"/>
                  </a:cubicBezTo>
                  <a:lnTo>
                    <a:pt x="55" y="5513"/>
                  </a:lnTo>
                  <a:cubicBezTo>
                    <a:pt x="1" y="5621"/>
                    <a:pt x="43" y="5750"/>
                    <a:pt x="152" y="5804"/>
                  </a:cubicBezTo>
                  <a:cubicBezTo>
                    <a:pt x="184" y="5819"/>
                    <a:pt x="216" y="5831"/>
                    <a:pt x="249" y="5831"/>
                  </a:cubicBezTo>
                  <a:cubicBezTo>
                    <a:pt x="329" y="5831"/>
                    <a:pt x="410" y="5782"/>
                    <a:pt x="447" y="5707"/>
                  </a:cubicBezTo>
                  <a:lnTo>
                    <a:pt x="3140" y="319"/>
                  </a:lnTo>
                  <a:cubicBezTo>
                    <a:pt x="3195" y="212"/>
                    <a:pt x="3152" y="77"/>
                    <a:pt x="3044" y="24"/>
                  </a:cubicBezTo>
                  <a:cubicBezTo>
                    <a:pt x="3012" y="8"/>
                    <a:pt x="2978" y="0"/>
                    <a:pt x="29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35"/>
            <p:cNvSpPr/>
            <p:nvPr/>
          </p:nvSpPr>
          <p:spPr>
            <a:xfrm>
              <a:off x="8574522" y="3250214"/>
              <a:ext cx="93637" cy="186788"/>
            </a:xfrm>
            <a:custGeom>
              <a:avLst/>
              <a:gdLst/>
              <a:ahLst/>
              <a:cxnLst/>
              <a:rect l="l" t="t" r="r" b="b"/>
              <a:pathLst>
                <a:path w="2701" h="5388" extrusionOk="0">
                  <a:moveTo>
                    <a:pt x="1" y="5388"/>
                  </a:moveTo>
                  <a:lnTo>
                    <a:pt x="2700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35"/>
            <p:cNvSpPr/>
            <p:nvPr/>
          </p:nvSpPr>
          <p:spPr>
            <a:xfrm>
              <a:off x="8565924" y="3242691"/>
              <a:ext cx="110763" cy="201938"/>
            </a:xfrm>
            <a:custGeom>
              <a:avLst/>
              <a:gdLst/>
              <a:ahLst/>
              <a:cxnLst/>
              <a:rect l="l" t="t" r="r" b="b"/>
              <a:pathLst>
                <a:path w="3195" h="5825" extrusionOk="0">
                  <a:moveTo>
                    <a:pt x="2945" y="0"/>
                  </a:moveTo>
                  <a:cubicBezTo>
                    <a:pt x="2865" y="0"/>
                    <a:pt x="2786" y="44"/>
                    <a:pt x="2748" y="121"/>
                  </a:cubicBezTo>
                  <a:lnTo>
                    <a:pt x="55" y="5508"/>
                  </a:lnTo>
                  <a:cubicBezTo>
                    <a:pt x="1" y="5615"/>
                    <a:pt x="45" y="5749"/>
                    <a:pt x="152" y="5804"/>
                  </a:cubicBezTo>
                  <a:cubicBezTo>
                    <a:pt x="184" y="5819"/>
                    <a:pt x="216" y="5824"/>
                    <a:pt x="249" y="5824"/>
                  </a:cubicBezTo>
                  <a:cubicBezTo>
                    <a:pt x="329" y="5824"/>
                    <a:pt x="410" y="5782"/>
                    <a:pt x="447" y="5707"/>
                  </a:cubicBezTo>
                  <a:lnTo>
                    <a:pt x="3142" y="314"/>
                  </a:lnTo>
                  <a:cubicBezTo>
                    <a:pt x="3195" y="206"/>
                    <a:pt x="3152" y="77"/>
                    <a:pt x="3045" y="24"/>
                  </a:cubicBezTo>
                  <a:cubicBezTo>
                    <a:pt x="3013" y="8"/>
                    <a:pt x="2979" y="0"/>
                    <a:pt x="29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35"/>
            <p:cNvSpPr/>
            <p:nvPr/>
          </p:nvSpPr>
          <p:spPr>
            <a:xfrm>
              <a:off x="8644410" y="3253576"/>
              <a:ext cx="93429" cy="186788"/>
            </a:xfrm>
            <a:custGeom>
              <a:avLst/>
              <a:gdLst/>
              <a:ahLst/>
              <a:cxnLst/>
              <a:rect l="l" t="t" r="r" b="b"/>
              <a:pathLst>
                <a:path w="2695" h="5388" extrusionOk="0">
                  <a:moveTo>
                    <a:pt x="0" y="5388"/>
                  </a:moveTo>
                  <a:lnTo>
                    <a:pt x="2695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5"/>
            <p:cNvSpPr/>
            <p:nvPr/>
          </p:nvSpPr>
          <p:spPr>
            <a:xfrm>
              <a:off x="8635674" y="3245880"/>
              <a:ext cx="110763" cy="202112"/>
            </a:xfrm>
            <a:custGeom>
              <a:avLst/>
              <a:gdLst/>
              <a:ahLst/>
              <a:cxnLst/>
              <a:rect l="l" t="t" r="r" b="b"/>
              <a:pathLst>
                <a:path w="3195" h="5830" extrusionOk="0">
                  <a:moveTo>
                    <a:pt x="2951" y="0"/>
                  </a:moveTo>
                  <a:cubicBezTo>
                    <a:pt x="2870" y="0"/>
                    <a:pt x="2792" y="47"/>
                    <a:pt x="2753" y="125"/>
                  </a:cubicBezTo>
                  <a:lnTo>
                    <a:pt x="54" y="5513"/>
                  </a:lnTo>
                  <a:cubicBezTo>
                    <a:pt x="1" y="5620"/>
                    <a:pt x="43" y="5749"/>
                    <a:pt x="150" y="5808"/>
                  </a:cubicBezTo>
                  <a:cubicBezTo>
                    <a:pt x="183" y="5819"/>
                    <a:pt x="220" y="5829"/>
                    <a:pt x="252" y="5829"/>
                  </a:cubicBezTo>
                  <a:cubicBezTo>
                    <a:pt x="334" y="5829"/>
                    <a:pt x="408" y="5786"/>
                    <a:pt x="446" y="5706"/>
                  </a:cubicBezTo>
                  <a:lnTo>
                    <a:pt x="3140" y="319"/>
                  </a:lnTo>
                  <a:cubicBezTo>
                    <a:pt x="3194" y="211"/>
                    <a:pt x="3151" y="82"/>
                    <a:pt x="3043" y="22"/>
                  </a:cubicBezTo>
                  <a:cubicBezTo>
                    <a:pt x="3014" y="7"/>
                    <a:pt x="2982" y="0"/>
                    <a:pt x="29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35"/>
            <p:cNvSpPr/>
            <p:nvPr/>
          </p:nvSpPr>
          <p:spPr>
            <a:xfrm>
              <a:off x="8719567" y="3242934"/>
              <a:ext cx="93568" cy="186788"/>
            </a:xfrm>
            <a:custGeom>
              <a:avLst/>
              <a:gdLst/>
              <a:ahLst/>
              <a:cxnLst/>
              <a:rect l="l" t="t" r="r" b="b"/>
              <a:pathLst>
                <a:path w="2699" h="5388" extrusionOk="0">
                  <a:moveTo>
                    <a:pt x="0" y="5388"/>
                  </a:moveTo>
                  <a:lnTo>
                    <a:pt x="2698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35"/>
            <p:cNvSpPr/>
            <p:nvPr/>
          </p:nvSpPr>
          <p:spPr>
            <a:xfrm>
              <a:off x="8710970" y="3235411"/>
              <a:ext cx="110763" cy="201973"/>
            </a:xfrm>
            <a:custGeom>
              <a:avLst/>
              <a:gdLst/>
              <a:ahLst/>
              <a:cxnLst/>
              <a:rect l="l" t="t" r="r" b="b"/>
              <a:pathLst>
                <a:path w="3195" h="5826" extrusionOk="0">
                  <a:moveTo>
                    <a:pt x="2945" y="0"/>
                  </a:moveTo>
                  <a:cubicBezTo>
                    <a:pt x="2865" y="0"/>
                    <a:pt x="2786" y="44"/>
                    <a:pt x="2748" y="120"/>
                  </a:cubicBezTo>
                  <a:lnTo>
                    <a:pt x="55" y="5508"/>
                  </a:lnTo>
                  <a:cubicBezTo>
                    <a:pt x="0" y="5615"/>
                    <a:pt x="43" y="5750"/>
                    <a:pt x="151" y="5803"/>
                  </a:cubicBezTo>
                  <a:cubicBezTo>
                    <a:pt x="184" y="5820"/>
                    <a:pt x="216" y="5825"/>
                    <a:pt x="248" y="5825"/>
                  </a:cubicBezTo>
                  <a:cubicBezTo>
                    <a:pt x="328" y="5825"/>
                    <a:pt x="403" y="5783"/>
                    <a:pt x="447" y="5707"/>
                  </a:cubicBezTo>
                  <a:lnTo>
                    <a:pt x="3140" y="314"/>
                  </a:lnTo>
                  <a:cubicBezTo>
                    <a:pt x="3194" y="207"/>
                    <a:pt x="3152" y="78"/>
                    <a:pt x="3043" y="23"/>
                  </a:cubicBezTo>
                  <a:cubicBezTo>
                    <a:pt x="3012" y="8"/>
                    <a:pt x="2979" y="0"/>
                    <a:pt x="29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5"/>
            <p:cNvSpPr/>
            <p:nvPr/>
          </p:nvSpPr>
          <p:spPr>
            <a:xfrm>
              <a:off x="8786093" y="3247198"/>
              <a:ext cx="93429" cy="186823"/>
            </a:xfrm>
            <a:custGeom>
              <a:avLst/>
              <a:gdLst/>
              <a:ahLst/>
              <a:cxnLst/>
              <a:rect l="l" t="t" r="r" b="b"/>
              <a:pathLst>
                <a:path w="2695" h="5389" extrusionOk="0">
                  <a:moveTo>
                    <a:pt x="0" y="5388"/>
                  </a:moveTo>
                  <a:lnTo>
                    <a:pt x="2694" y="1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35"/>
            <p:cNvSpPr/>
            <p:nvPr/>
          </p:nvSpPr>
          <p:spPr>
            <a:xfrm>
              <a:off x="8777496" y="3239502"/>
              <a:ext cx="110763" cy="202181"/>
            </a:xfrm>
            <a:custGeom>
              <a:avLst/>
              <a:gdLst/>
              <a:ahLst/>
              <a:cxnLst/>
              <a:rect l="l" t="t" r="r" b="b"/>
              <a:pathLst>
                <a:path w="3195" h="5832" extrusionOk="0">
                  <a:moveTo>
                    <a:pt x="2943" y="1"/>
                  </a:moveTo>
                  <a:cubicBezTo>
                    <a:pt x="2862" y="1"/>
                    <a:pt x="2786" y="44"/>
                    <a:pt x="2749" y="121"/>
                  </a:cubicBezTo>
                  <a:lnTo>
                    <a:pt x="54" y="5514"/>
                  </a:lnTo>
                  <a:cubicBezTo>
                    <a:pt x="0" y="5621"/>
                    <a:pt x="44" y="5750"/>
                    <a:pt x="151" y="5804"/>
                  </a:cubicBezTo>
                  <a:cubicBezTo>
                    <a:pt x="184" y="5820"/>
                    <a:pt x="216" y="5831"/>
                    <a:pt x="248" y="5831"/>
                  </a:cubicBezTo>
                  <a:cubicBezTo>
                    <a:pt x="329" y="5831"/>
                    <a:pt x="404" y="5782"/>
                    <a:pt x="442" y="5707"/>
                  </a:cubicBezTo>
                  <a:lnTo>
                    <a:pt x="3141" y="320"/>
                  </a:lnTo>
                  <a:cubicBezTo>
                    <a:pt x="3194" y="213"/>
                    <a:pt x="3152" y="77"/>
                    <a:pt x="3044" y="24"/>
                  </a:cubicBezTo>
                  <a:cubicBezTo>
                    <a:pt x="3011" y="8"/>
                    <a:pt x="2976" y="1"/>
                    <a:pt x="29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35"/>
            <p:cNvSpPr/>
            <p:nvPr/>
          </p:nvSpPr>
          <p:spPr>
            <a:xfrm>
              <a:off x="8863261" y="3239398"/>
              <a:ext cx="93429" cy="186788"/>
            </a:xfrm>
            <a:custGeom>
              <a:avLst/>
              <a:gdLst/>
              <a:ahLst/>
              <a:cxnLst/>
              <a:rect l="l" t="t" r="r" b="b"/>
              <a:pathLst>
                <a:path w="2695" h="5388" extrusionOk="0">
                  <a:moveTo>
                    <a:pt x="0" y="5388"/>
                  </a:moveTo>
                  <a:lnTo>
                    <a:pt x="2694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35"/>
            <p:cNvSpPr/>
            <p:nvPr/>
          </p:nvSpPr>
          <p:spPr>
            <a:xfrm>
              <a:off x="8854664" y="3231875"/>
              <a:ext cx="110763" cy="201973"/>
            </a:xfrm>
            <a:custGeom>
              <a:avLst/>
              <a:gdLst/>
              <a:ahLst/>
              <a:cxnLst/>
              <a:rect l="l" t="t" r="r" b="b"/>
              <a:pathLst>
                <a:path w="3195" h="5826" extrusionOk="0">
                  <a:moveTo>
                    <a:pt x="2943" y="0"/>
                  </a:moveTo>
                  <a:cubicBezTo>
                    <a:pt x="2862" y="0"/>
                    <a:pt x="2786" y="44"/>
                    <a:pt x="2749" y="120"/>
                  </a:cubicBezTo>
                  <a:lnTo>
                    <a:pt x="54" y="5508"/>
                  </a:lnTo>
                  <a:cubicBezTo>
                    <a:pt x="0" y="5615"/>
                    <a:pt x="44" y="5749"/>
                    <a:pt x="151" y="5803"/>
                  </a:cubicBezTo>
                  <a:cubicBezTo>
                    <a:pt x="184" y="5820"/>
                    <a:pt x="216" y="5825"/>
                    <a:pt x="248" y="5825"/>
                  </a:cubicBezTo>
                  <a:cubicBezTo>
                    <a:pt x="329" y="5825"/>
                    <a:pt x="404" y="5781"/>
                    <a:pt x="447" y="5707"/>
                  </a:cubicBezTo>
                  <a:lnTo>
                    <a:pt x="3141" y="314"/>
                  </a:lnTo>
                  <a:cubicBezTo>
                    <a:pt x="3194" y="207"/>
                    <a:pt x="3152" y="78"/>
                    <a:pt x="3044" y="24"/>
                  </a:cubicBezTo>
                  <a:cubicBezTo>
                    <a:pt x="3011" y="8"/>
                    <a:pt x="2977" y="0"/>
                    <a:pt x="29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4" name="Google Shape;454;p35"/>
          <p:cNvGrpSpPr/>
          <p:nvPr/>
        </p:nvGrpSpPr>
        <p:grpSpPr>
          <a:xfrm rot="-9642484" flipH="1">
            <a:off x="108161" y="1381321"/>
            <a:ext cx="730381" cy="716995"/>
            <a:chOff x="8305750" y="3231875"/>
            <a:chExt cx="730340" cy="716955"/>
          </a:xfrm>
        </p:grpSpPr>
        <p:sp>
          <p:nvSpPr>
            <p:cNvPr id="455" name="Google Shape;455;p35"/>
            <p:cNvSpPr/>
            <p:nvPr/>
          </p:nvSpPr>
          <p:spPr>
            <a:xfrm>
              <a:off x="8313758" y="3430793"/>
              <a:ext cx="621276" cy="510410"/>
            </a:xfrm>
            <a:custGeom>
              <a:avLst/>
              <a:gdLst/>
              <a:ahLst/>
              <a:cxnLst/>
              <a:rect l="l" t="t" r="r" b="b"/>
              <a:pathLst>
                <a:path w="17921" h="14723" extrusionOk="0">
                  <a:moveTo>
                    <a:pt x="17921" y="1"/>
                  </a:moveTo>
                  <a:lnTo>
                    <a:pt x="8964" y="157"/>
                  </a:lnTo>
                  <a:lnTo>
                    <a:pt x="1" y="313"/>
                  </a:lnTo>
                  <a:lnTo>
                    <a:pt x="5329" y="7518"/>
                  </a:lnTo>
                  <a:lnTo>
                    <a:pt x="10657" y="14722"/>
                  </a:lnTo>
                  <a:lnTo>
                    <a:pt x="14292" y="7361"/>
                  </a:lnTo>
                  <a:lnTo>
                    <a:pt x="179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35"/>
            <p:cNvSpPr/>
            <p:nvPr/>
          </p:nvSpPr>
          <p:spPr>
            <a:xfrm>
              <a:off x="8305750" y="3423132"/>
              <a:ext cx="637293" cy="525698"/>
            </a:xfrm>
            <a:custGeom>
              <a:avLst/>
              <a:gdLst/>
              <a:ahLst/>
              <a:cxnLst/>
              <a:rect l="l" t="t" r="r" b="b"/>
              <a:pathLst>
                <a:path w="18383" h="15164" extrusionOk="0">
                  <a:moveTo>
                    <a:pt x="17797" y="448"/>
                  </a:moveTo>
                  <a:lnTo>
                    <a:pt x="10851" y="14524"/>
                  </a:lnTo>
                  <a:lnTo>
                    <a:pt x="661" y="743"/>
                  </a:lnTo>
                  <a:lnTo>
                    <a:pt x="17797" y="448"/>
                  </a:lnTo>
                  <a:close/>
                  <a:moveTo>
                    <a:pt x="18164" y="1"/>
                  </a:moveTo>
                  <a:cubicBezTo>
                    <a:pt x="18160" y="1"/>
                    <a:pt x="18156" y="1"/>
                    <a:pt x="18152" y="1"/>
                  </a:cubicBezTo>
                  <a:lnTo>
                    <a:pt x="232" y="313"/>
                  </a:lnTo>
                  <a:cubicBezTo>
                    <a:pt x="145" y="313"/>
                    <a:pt x="76" y="361"/>
                    <a:pt x="38" y="437"/>
                  </a:cubicBezTo>
                  <a:cubicBezTo>
                    <a:pt x="1" y="507"/>
                    <a:pt x="11" y="599"/>
                    <a:pt x="59" y="663"/>
                  </a:cubicBezTo>
                  <a:lnTo>
                    <a:pt x="10711" y="15072"/>
                  </a:lnTo>
                  <a:cubicBezTo>
                    <a:pt x="10754" y="15131"/>
                    <a:pt x="10818" y="15164"/>
                    <a:pt x="10888" y="15164"/>
                  </a:cubicBezTo>
                  <a:lnTo>
                    <a:pt x="10910" y="15164"/>
                  </a:lnTo>
                  <a:cubicBezTo>
                    <a:pt x="10985" y="15159"/>
                    <a:pt x="11049" y="15111"/>
                    <a:pt x="11087" y="15040"/>
                  </a:cubicBezTo>
                  <a:lnTo>
                    <a:pt x="18351" y="319"/>
                  </a:lnTo>
                  <a:cubicBezTo>
                    <a:pt x="18383" y="249"/>
                    <a:pt x="18378" y="168"/>
                    <a:pt x="18340" y="103"/>
                  </a:cubicBezTo>
                  <a:cubicBezTo>
                    <a:pt x="18300" y="42"/>
                    <a:pt x="18236" y="1"/>
                    <a:pt x="181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35"/>
            <p:cNvSpPr/>
            <p:nvPr/>
          </p:nvSpPr>
          <p:spPr>
            <a:xfrm>
              <a:off x="8313758" y="3242171"/>
              <a:ext cx="714532" cy="199511"/>
            </a:xfrm>
            <a:custGeom>
              <a:avLst/>
              <a:gdLst/>
              <a:ahLst/>
              <a:cxnLst/>
              <a:rect l="l" t="t" r="r" b="b"/>
              <a:pathLst>
                <a:path w="20611" h="5755" extrusionOk="0">
                  <a:moveTo>
                    <a:pt x="20610" y="0"/>
                  </a:moveTo>
                  <a:lnTo>
                    <a:pt x="2656" y="372"/>
                  </a:lnTo>
                  <a:lnTo>
                    <a:pt x="1" y="5754"/>
                  </a:lnTo>
                  <a:lnTo>
                    <a:pt x="1" y="5754"/>
                  </a:lnTo>
                  <a:lnTo>
                    <a:pt x="17921" y="5442"/>
                  </a:lnTo>
                  <a:lnTo>
                    <a:pt x="2061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35"/>
            <p:cNvSpPr/>
            <p:nvPr/>
          </p:nvSpPr>
          <p:spPr>
            <a:xfrm>
              <a:off x="8305923" y="3234544"/>
              <a:ext cx="730167" cy="214557"/>
            </a:xfrm>
            <a:custGeom>
              <a:avLst/>
              <a:gdLst/>
              <a:ahLst/>
              <a:cxnLst/>
              <a:rect l="l" t="t" r="r" b="b"/>
              <a:pathLst>
                <a:path w="21062" h="6189" extrusionOk="0">
                  <a:moveTo>
                    <a:pt x="20481" y="446"/>
                  </a:moveTo>
                  <a:lnTo>
                    <a:pt x="18013" y="5446"/>
                  </a:lnTo>
                  <a:lnTo>
                    <a:pt x="582" y="5748"/>
                  </a:lnTo>
                  <a:lnTo>
                    <a:pt x="582" y="5748"/>
                  </a:lnTo>
                  <a:lnTo>
                    <a:pt x="3022" y="807"/>
                  </a:lnTo>
                  <a:lnTo>
                    <a:pt x="20481" y="446"/>
                  </a:lnTo>
                  <a:close/>
                  <a:moveTo>
                    <a:pt x="20830" y="1"/>
                  </a:moveTo>
                  <a:lnTo>
                    <a:pt x="2877" y="371"/>
                  </a:lnTo>
                  <a:cubicBezTo>
                    <a:pt x="2796" y="371"/>
                    <a:pt x="2726" y="420"/>
                    <a:pt x="2689" y="495"/>
                  </a:cubicBezTo>
                  <a:lnTo>
                    <a:pt x="33" y="5877"/>
                  </a:lnTo>
                  <a:cubicBezTo>
                    <a:pt x="1" y="5942"/>
                    <a:pt x="1" y="6027"/>
                    <a:pt x="43" y="6092"/>
                  </a:cubicBezTo>
                  <a:cubicBezTo>
                    <a:pt x="81" y="6151"/>
                    <a:pt x="151" y="6188"/>
                    <a:pt x="227" y="6188"/>
                  </a:cubicBezTo>
                  <a:lnTo>
                    <a:pt x="232" y="6188"/>
                  </a:lnTo>
                  <a:lnTo>
                    <a:pt x="18152" y="5877"/>
                  </a:lnTo>
                  <a:cubicBezTo>
                    <a:pt x="18233" y="5877"/>
                    <a:pt x="18308" y="5828"/>
                    <a:pt x="18346" y="5759"/>
                  </a:cubicBezTo>
                  <a:lnTo>
                    <a:pt x="21030" y="317"/>
                  </a:lnTo>
                  <a:cubicBezTo>
                    <a:pt x="21062" y="247"/>
                    <a:pt x="21062" y="167"/>
                    <a:pt x="21018" y="103"/>
                  </a:cubicBezTo>
                  <a:cubicBezTo>
                    <a:pt x="20976" y="38"/>
                    <a:pt x="20901" y="6"/>
                    <a:pt x="208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35"/>
            <p:cNvSpPr/>
            <p:nvPr/>
          </p:nvSpPr>
          <p:spPr>
            <a:xfrm>
              <a:off x="8378238" y="3253576"/>
              <a:ext cx="93429" cy="186962"/>
            </a:xfrm>
            <a:custGeom>
              <a:avLst/>
              <a:gdLst/>
              <a:ahLst/>
              <a:cxnLst/>
              <a:rect l="l" t="t" r="r" b="b"/>
              <a:pathLst>
                <a:path w="2695" h="5393" extrusionOk="0">
                  <a:moveTo>
                    <a:pt x="0" y="5393"/>
                  </a:moveTo>
                  <a:lnTo>
                    <a:pt x="2695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35"/>
            <p:cNvSpPr/>
            <p:nvPr/>
          </p:nvSpPr>
          <p:spPr>
            <a:xfrm>
              <a:off x="8369676" y="3246054"/>
              <a:ext cx="110763" cy="201938"/>
            </a:xfrm>
            <a:custGeom>
              <a:avLst/>
              <a:gdLst/>
              <a:ahLst/>
              <a:cxnLst/>
              <a:rect l="l" t="t" r="r" b="b"/>
              <a:pathLst>
                <a:path w="3195" h="5825" extrusionOk="0">
                  <a:moveTo>
                    <a:pt x="2943" y="0"/>
                  </a:moveTo>
                  <a:cubicBezTo>
                    <a:pt x="2862" y="0"/>
                    <a:pt x="2786" y="44"/>
                    <a:pt x="2748" y="120"/>
                  </a:cubicBezTo>
                  <a:lnTo>
                    <a:pt x="54" y="5513"/>
                  </a:lnTo>
                  <a:cubicBezTo>
                    <a:pt x="1" y="5620"/>
                    <a:pt x="43" y="5749"/>
                    <a:pt x="150" y="5803"/>
                  </a:cubicBezTo>
                  <a:cubicBezTo>
                    <a:pt x="183" y="5819"/>
                    <a:pt x="215" y="5824"/>
                    <a:pt x="247" y="5824"/>
                  </a:cubicBezTo>
                  <a:cubicBezTo>
                    <a:pt x="329" y="5824"/>
                    <a:pt x="403" y="5781"/>
                    <a:pt x="441" y="5707"/>
                  </a:cubicBezTo>
                  <a:lnTo>
                    <a:pt x="3140" y="319"/>
                  </a:lnTo>
                  <a:cubicBezTo>
                    <a:pt x="3195" y="211"/>
                    <a:pt x="3151" y="77"/>
                    <a:pt x="3044" y="24"/>
                  </a:cubicBezTo>
                  <a:cubicBezTo>
                    <a:pt x="3011" y="8"/>
                    <a:pt x="2976" y="0"/>
                    <a:pt x="29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35"/>
            <p:cNvSpPr/>
            <p:nvPr/>
          </p:nvSpPr>
          <p:spPr>
            <a:xfrm>
              <a:off x="8446844" y="3252051"/>
              <a:ext cx="93568" cy="186788"/>
            </a:xfrm>
            <a:custGeom>
              <a:avLst/>
              <a:gdLst/>
              <a:ahLst/>
              <a:cxnLst/>
              <a:rect l="l" t="t" r="r" b="b"/>
              <a:pathLst>
                <a:path w="2699" h="5388" extrusionOk="0">
                  <a:moveTo>
                    <a:pt x="1" y="5388"/>
                  </a:moveTo>
                  <a:lnTo>
                    <a:pt x="2699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35"/>
            <p:cNvSpPr/>
            <p:nvPr/>
          </p:nvSpPr>
          <p:spPr>
            <a:xfrm>
              <a:off x="8438246" y="3244563"/>
              <a:ext cx="110763" cy="201938"/>
            </a:xfrm>
            <a:custGeom>
              <a:avLst/>
              <a:gdLst/>
              <a:ahLst/>
              <a:cxnLst/>
              <a:rect l="l" t="t" r="r" b="b"/>
              <a:pathLst>
                <a:path w="3195" h="5825" extrusionOk="0">
                  <a:moveTo>
                    <a:pt x="2946" y="0"/>
                  </a:moveTo>
                  <a:cubicBezTo>
                    <a:pt x="2865" y="0"/>
                    <a:pt x="2787" y="44"/>
                    <a:pt x="2748" y="120"/>
                  </a:cubicBezTo>
                  <a:lnTo>
                    <a:pt x="55" y="5507"/>
                  </a:lnTo>
                  <a:cubicBezTo>
                    <a:pt x="1" y="5615"/>
                    <a:pt x="44" y="5750"/>
                    <a:pt x="152" y="5803"/>
                  </a:cubicBezTo>
                  <a:cubicBezTo>
                    <a:pt x="184" y="5819"/>
                    <a:pt x="216" y="5824"/>
                    <a:pt x="249" y="5824"/>
                  </a:cubicBezTo>
                  <a:cubicBezTo>
                    <a:pt x="329" y="5824"/>
                    <a:pt x="405" y="5782"/>
                    <a:pt x="447" y="5706"/>
                  </a:cubicBezTo>
                  <a:lnTo>
                    <a:pt x="3141" y="313"/>
                  </a:lnTo>
                  <a:cubicBezTo>
                    <a:pt x="3195" y="206"/>
                    <a:pt x="3152" y="77"/>
                    <a:pt x="3044" y="23"/>
                  </a:cubicBezTo>
                  <a:cubicBezTo>
                    <a:pt x="3013" y="7"/>
                    <a:pt x="2979" y="0"/>
                    <a:pt x="29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35"/>
            <p:cNvSpPr/>
            <p:nvPr/>
          </p:nvSpPr>
          <p:spPr>
            <a:xfrm>
              <a:off x="8510596" y="3250560"/>
              <a:ext cx="93568" cy="186823"/>
            </a:xfrm>
            <a:custGeom>
              <a:avLst/>
              <a:gdLst/>
              <a:ahLst/>
              <a:cxnLst/>
              <a:rect l="l" t="t" r="r" b="b"/>
              <a:pathLst>
                <a:path w="2699" h="5389" extrusionOk="0">
                  <a:moveTo>
                    <a:pt x="1" y="5388"/>
                  </a:moveTo>
                  <a:lnTo>
                    <a:pt x="2699" y="1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35"/>
            <p:cNvSpPr/>
            <p:nvPr/>
          </p:nvSpPr>
          <p:spPr>
            <a:xfrm>
              <a:off x="8501999" y="3242864"/>
              <a:ext cx="110763" cy="202146"/>
            </a:xfrm>
            <a:custGeom>
              <a:avLst/>
              <a:gdLst/>
              <a:ahLst/>
              <a:cxnLst/>
              <a:rect l="l" t="t" r="r" b="b"/>
              <a:pathLst>
                <a:path w="3195" h="5831" extrusionOk="0">
                  <a:moveTo>
                    <a:pt x="2945" y="0"/>
                  </a:moveTo>
                  <a:cubicBezTo>
                    <a:pt x="2865" y="0"/>
                    <a:pt x="2786" y="44"/>
                    <a:pt x="2748" y="121"/>
                  </a:cubicBezTo>
                  <a:lnTo>
                    <a:pt x="55" y="5513"/>
                  </a:lnTo>
                  <a:cubicBezTo>
                    <a:pt x="1" y="5621"/>
                    <a:pt x="43" y="5750"/>
                    <a:pt x="152" y="5804"/>
                  </a:cubicBezTo>
                  <a:cubicBezTo>
                    <a:pt x="184" y="5819"/>
                    <a:pt x="216" y="5831"/>
                    <a:pt x="249" y="5831"/>
                  </a:cubicBezTo>
                  <a:cubicBezTo>
                    <a:pt x="329" y="5831"/>
                    <a:pt x="410" y="5782"/>
                    <a:pt x="447" y="5707"/>
                  </a:cubicBezTo>
                  <a:lnTo>
                    <a:pt x="3140" y="319"/>
                  </a:lnTo>
                  <a:cubicBezTo>
                    <a:pt x="3195" y="212"/>
                    <a:pt x="3152" y="77"/>
                    <a:pt x="3044" y="24"/>
                  </a:cubicBezTo>
                  <a:cubicBezTo>
                    <a:pt x="3012" y="8"/>
                    <a:pt x="2978" y="0"/>
                    <a:pt x="29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35"/>
            <p:cNvSpPr/>
            <p:nvPr/>
          </p:nvSpPr>
          <p:spPr>
            <a:xfrm>
              <a:off x="8574522" y="3250214"/>
              <a:ext cx="93637" cy="186788"/>
            </a:xfrm>
            <a:custGeom>
              <a:avLst/>
              <a:gdLst/>
              <a:ahLst/>
              <a:cxnLst/>
              <a:rect l="l" t="t" r="r" b="b"/>
              <a:pathLst>
                <a:path w="2701" h="5388" extrusionOk="0">
                  <a:moveTo>
                    <a:pt x="1" y="5388"/>
                  </a:moveTo>
                  <a:lnTo>
                    <a:pt x="2700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35"/>
            <p:cNvSpPr/>
            <p:nvPr/>
          </p:nvSpPr>
          <p:spPr>
            <a:xfrm>
              <a:off x="8565924" y="3242691"/>
              <a:ext cx="110763" cy="201938"/>
            </a:xfrm>
            <a:custGeom>
              <a:avLst/>
              <a:gdLst/>
              <a:ahLst/>
              <a:cxnLst/>
              <a:rect l="l" t="t" r="r" b="b"/>
              <a:pathLst>
                <a:path w="3195" h="5825" extrusionOk="0">
                  <a:moveTo>
                    <a:pt x="2945" y="0"/>
                  </a:moveTo>
                  <a:cubicBezTo>
                    <a:pt x="2865" y="0"/>
                    <a:pt x="2786" y="44"/>
                    <a:pt x="2748" y="121"/>
                  </a:cubicBezTo>
                  <a:lnTo>
                    <a:pt x="55" y="5508"/>
                  </a:lnTo>
                  <a:cubicBezTo>
                    <a:pt x="1" y="5615"/>
                    <a:pt x="45" y="5749"/>
                    <a:pt x="152" y="5804"/>
                  </a:cubicBezTo>
                  <a:cubicBezTo>
                    <a:pt x="184" y="5819"/>
                    <a:pt x="216" y="5824"/>
                    <a:pt x="249" y="5824"/>
                  </a:cubicBezTo>
                  <a:cubicBezTo>
                    <a:pt x="329" y="5824"/>
                    <a:pt x="410" y="5782"/>
                    <a:pt x="447" y="5707"/>
                  </a:cubicBezTo>
                  <a:lnTo>
                    <a:pt x="3142" y="314"/>
                  </a:lnTo>
                  <a:cubicBezTo>
                    <a:pt x="3195" y="206"/>
                    <a:pt x="3152" y="77"/>
                    <a:pt x="3045" y="24"/>
                  </a:cubicBezTo>
                  <a:cubicBezTo>
                    <a:pt x="3013" y="8"/>
                    <a:pt x="2979" y="0"/>
                    <a:pt x="29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35"/>
            <p:cNvSpPr/>
            <p:nvPr/>
          </p:nvSpPr>
          <p:spPr>
            <a:xfrm>
              <a:off x="8644410" y="3253576"/>
              <a:ext cx="93429" cy="186788"/>
            </a:xfrm>
            <a:custGeom>
              <a:avLst/>
              <a:gdLst/>
              <a:ahLst/>
              <a:cxnLst/>
              <a:rect l="l" t="t" r="r" b="b"/>
              <a:pathLst>
                <a:path w="2695" h="5388" extrusionOk="0">
                  <a:moveTo>
                    <a:pt x="0" y="5388"/>
                  </a:moveTo>
                  <a:lnTo>
                    <a:pt x="2695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35"/>
            <p:cNvSpPr/>
            <p:nvPr/>
          </p:nvSpPr>
          <p:spPr>
            <a:xfrm>
              <a:off x="8635674" y="3245880"/>
              <a:ext cx="110763" cy="202112"/>
            </a:xfrm>
            <a:custGeom>
              <a:avLst/>
              <a:gdLst/>
              <a:ahLst/>
              <a:cxnLst/>
              <a:rect l="l" t="t" r="r" b="b"/>
              <a:pathLst>
                <a:path w="3195" h="5830" extrusionOk="0">
                  <a:moveTo>
                    <a:pt x="2951" y="0"/>
                  </a:moveTo>
                  <a:cubicBezTo>
                    <a:pt x="2870" y="0"/>
                    <a:pt x="2792" y="47"/>
                    <a:pt x="2753" y="125"/>
                  </a:cubicBezTo>
                  <a:lnTo>
                    <a:pt x="54" y="5513"/>
                  </a:lnTo>
                  <a:cubicBezTo>
                    <a:pt x="1" y="5620"/>
                    <a:pt x="43" y="5749"/>
                    <a:pt x="150" y="5808"/>
                  </a:cubicBezTo>
                  <a:cubicBezTo>
                    <a:pt x="183" y="5819"/>
                    <a:pt x="220" y="5829"/>
                    <a:pt x="252" y="5829"/>
                  </a:cubicBezTo>
                  <a:cubicBezTo>
                    <a:pt x="334" y="5829"/>
                    <a:pt x="408" y="5786"/>
                    <a:pt x="446" y="5706"/>
                  </a:cubicBezTo>
                  <a:lnTo>
                    <a:pt x="3140" y="319"/>
                  </a:lnTo>
                  <a:cubicBezTo>
                    <a:pt x="3194" y="211"/>
                    <a:pt x="3151" y="82"/>
                    <a:pt x="3043" y="22"/>
                  </a:cubicBezTo>
                  <a:cubicBezTo>
                    <a:pt x="3014" y="7"/>
                    <a:pt x="2982" y="0"/>
                    <a:pt x="29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35"/>
            <p:cNvSpPr/>
            <p:nvPr/>
          </p:nvSpPr>
          <p:spPr>
            <a:xfrm>
              <a:off x="8719567" y="3242934"/>
              <a:ext cx="93568" cy="186788"/>
            </a:xfrm>
            <a:custGeom>
              <a:avLst/>
              <a:gdLst/>
              <a:ahLst/>
              <a:cxnLst/>
              <a:rect l="l" t="t" r="r" b="b"/>
              <a:pathLst>
                <a:path w="2699" h="5388" extrusionOk="0">
                  <a:moveTo>
                    <a:pt x="0" y="5388"/>
                  </a:moveTo>
                  <a:lnTo>
                    <a:pt x="2698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35"/>
            <p:cNvSpPr/>
            <p:nvPr/>
          </p:nvSpPr>
          <p:spPr>
            <a:xfrm>
              <a:off x="8710970" y="3235411"/>
              <a:ext cx="110763" cy="201973"/>
            </a:xfrm>
            <a:custGeom>
              <a:avLst/>
              <a:gdLst/>
              <a:ahLst/>
              <a:cxnLst/>
              <a:rect l="l" t="t" r="r" b="b"/>
              <a:pathLst>
                <a:path w="3195" h="5826" extrusionOk="0">
                  <a:moveTo>
                    <a:pt x="2945" y="0"/>
                  </a:moveTo>
                  <a:cubicBezTo>
                    <a:pt x="2865" y="0"/>
                    <a:pt x="2786" y="44"/>
                    <a:pt x="2748" y="120"/>
                  </a:cubicBezTo>
                  <a:lnTo>
                    <a:pt x="55" y="5508"/>
                  </a:lnTo>
                  <a:cubicBezTo>
                    <a:pt x="0" y="5615"/>
                    <a:pt x="43" y="5750"/>
                    <a:pt x="151" y="5803"/>
                  </a:cubicBezTo>
                  <a:cubicBezTo>
                    <a:pt x="184" y="5820"/>
                    <a:pt x="216" y="5825"/>
                    <a:pt x="248" y="5825"/>
                  </a:cubicBezTo>
                  <a:cubicBezTo>
                    <a:pt x="328" y="5825"/>
                    <a:pt x="403" y="5783"/>
                    <a:pt x="447" y="5707"/>
                  </a:cubicBezTo>
                  <a:lnTo>
                    <a:pt x="3140" y="314"/>
                  </a:lnTo>
                  <a:cubicBezTo>
                    <a:pt x="3194" y="207"/>
                    <a:pt x="3152" y="78"/>
                    <a:pt x="3043" y="23"/>
                  </a:cubicBezTo>
                  <a:cubicBezTo>
                    <a:pt x="3012" y="8"/>
                    <a:pt x="2979" y="0"/>
                    <a:pt x="29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35"/>
            <p:cNvSpPr/>
            <p:nvPr/>
          </p:nvSpPr>
          <p:spPr>
            <a:xfrm>
              <a:off x="8786093" y="3247198"/>
              <a:ext cx="93429" cy="186823"/>
            </a:xfrm>
            <a:custGeom>
              <a:avLst/>
              <a:gdLst/>
              <a:ahLst/>
              <a:cxnLst/>
              <a:rect l="l" t="t" r="r" b="b"/>
              <a:pathLst>
                <a:path w="2695" h="5389" extrusionOk="0">
                  <a:moveTo>
                    <a:pt x="0" y="5388"/>
                  </a:moveTo>
                  <a:lnTo>
                    <a:pt x="2694" y="1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35"/>
            <p:cNvSpPr/>
            <p:nvPr/>
          </p:nvSpPr>
          <p:spPr>
            <a:xfrm>
              <a:off x="8777496" y="3239502"/>
              <a:ext cx="110763" cy="202181"/>
            </a:xfrm>
            <a:custGeom>
              <a:avLst/>
              <a:gdLst/>
              <a:ahLst/>
              <a:cxnLst/>
              <a:rect l="l" t="t" r="r" b="b"/>
              <a:pathLst>
                <a:path w="3195" h="5832" extrusionOk="0">
                  <a:moveTo>
                    <a:pt x="2943" y="1"/>
                  </a:moveTo>
                  <a:cubicBezTo>
                    <a:pt x="2862" y="1"/>
                    <a:pt x="2786" y="44"/>
                    <a:pt x="2749" y="121"/>
                  </a:cubicBezTo>
                  <a:lnTo>
                    <a:pt x="54" y="5514"/>
                  </a:lnTo>
                  <a:cubicBezTo>
                    <a:pt x="0" y="5621"/>
                    <a:pt x="44" y="5750"/>
                    <a:pt x="151" y="5804"/>
                  </a:cubicBezTo>
                  <a:cubicBezTo>
                    <a:pt x="184" y="5820"/>
                    <a:pt x="216" y="5831"/>
                    <a:pt x="248" y="5831"/>
                  </a:cubicBezTo>
                  <a:cubicBezTo>
                    <a:pt x="329" y="5831"/>
                    <a:pt x="404" y="5782"/>
                    <a:pt x="442" y="5707"/>
                  </a:cubicBezTo>
                  <a:lnTo>
                    <a:pt x="3141" y="320"/>
                  </a:lnTo>
                  <a:cubicBezTo>
                    <a:pt x="3194" y="213"/>
                    <a:pt x="3152" y="77"/>
                    <a:pt x="3044" y="24"/>
                  </a:cubicBezTo>
                  <a:cubicBezTo>
                    <a:pt x="3011" y="8"/>
                    <a:pt x="2976" y="1"/>
                    <a:pt x="29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35"/>
            <p:cNvSpPr/>
            <p:nvPr/>
          </p:nvSpPr>
          <p:spPr>
            <a:xfrm>
              <a:off x="8863261" y="3239398"/>
              <a:ext cx="93429" cy="186788"/>
            </a:xfrm>
            <a:custGeom>
              <a:avLst/>
              <a:gdLst/>
              <a:ahLst/>
              <a:cxnLst/>
              <a:rect l="l" t="t" r="r" b="b"/>
              <a:pathLst>
                <a:path w="2695" h="5388" extrusionOk="0">
                  <a:moveTo>
                    <a:pt x="0" y="5388"/>
                  </a:moveTo>
                  <a:lnTo>
                    <a:pt x="2694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35"/>
            <p:cNvSpPr/>
            <p:nvPr/>
          </p:nvSpPr>
          <p:spPr>
            <a:xfrm>
              <a:off x="8854664" y="3231875"/>
              <a:ext cx="110763" cy="201973"/>
            </a:xfrm>
            <a:custGeom>
              <a:avLst/>
              <a:gdLst/>
              <a:ahLst/>
              <a:cxnLst/>
              <a:rect l="l" t="t" r="r" b="b"/>
              <a:pathLst>
                <a:path w="3195" h="5826" extrusionOk="0">
                  <a:moveTo>
                    <a:pt x="2943" y="0"/>
                  </a:moveTo>
                  <a:cubicBezTo>
                    <a:pt x="2862" y="0"/>
                    <a:pt x="2786" y="44"/>
                    <a:pt x="2749" y="120"/>
                  </a:cubicBezTo>
                  <a:lnTo>
                    <a:pt x="54" y="5508"/>
                  </a:lnTo>
                  <a:cubicBezTo>
                    <a:pt x="0" y="5615"/>
                    <a:pt x="44" y="5749"/>
                    <a:pt x="151" y="5803"/>
                  </a:cubicBezTo>
                  <a:cubicBezTo>
                    <a:pt x="184" y="5820"/>
                    <a:pt x="216" y="5825"/>
                    <a:pt x="248" y="5825"/>
                  </a:cubicBezTo>
                  <a:cubicBezTo>
                    <a:pt x="329" y="5825"/>
                    <a:pt x="404" y="5781"/>
                    <a:pt x="447" y="5707"/>
                  </a:cubicBezTo>
                  <a:lnTo>
                    <a:pt x="3141" y="314"/>
                  </a:lnTo>
                  <a:cubicBezTo>
                    <a:pt x="3194" y="207"/>
                    <a:pt x="3152" y="78"/>
                    <a:pt x="3044" y="24"/>
                  </a:cubicBezTo>
                  <a:cubicBezTo>
                    <a:pt x="3011" y="8"/>
                    <a:pt x="2977" y="0"/>
                    <a:pt x="29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5" name="Google Shape;475;p35"/>
          <p:cNvSpPr/>
          <p:nvPr/>
        </p:nvSpPr>
        <p:spPr>
          <a:xfrm>
            <a:off x="1740547" y="4414587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6" name="Google Shape;476;p35"/>
          <p:cNvSpPr/>
          <p:nvPr/>
        </p:nvSpPr>
        <p:spPr>
          <a:xfrm>
            <a:off x="936463" y="2554887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4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p35"/>
          <p:cNvSpPr/>
          <p:nvPr/>
        </p:nvSpPr>
        <p:spPr>
          <a:xfrm rot="5400000" flipH="1">
            <a:off x="2289164" y="-648030"/>
            <a:ext cx="315646" cy="2366072"/>
          </a:xfrm>
          <a:custGeom>
            <a:avLst/>
            <a:gdLst/>
            <a:ahLst/>
            <a:cxnLst/>
            <a:rect l="l" t="t" r="r" b="b"/>
            <a:pathLst>
              <a:path w="6662" h="25443" extrusionOk="0">
                <a:moveTo>
                  <a:pt x="1" y="1"/>
                </a:moveTo>
                <a:lnTo>
                  <a:pt x="4366" y="4366"/>
                </a:lnTo>
                <a:lnTo>
                  <a:pt x="70" y="8662"/>
                </a:lnTo>
                <a:lnTo>
                  <a:pt x="4317" y="12915"/>
                </a:lnTo>
                <a:lnTo>
                  <a:pt x="150" y="17082"/>
                </a:lnTo>
                <a:lnTo>
                  <a:pt x="4317" y="21244"/>
                </a:lnTo>
                <a:lnTo>
                  <a:pt x="118" y="25443"/>
                </a:lnTo>
                <a:lnTo>
                  <a:pt x="2414" y="25443"/>
                </a:lnTo>
                <a:lnTo>
                  <a:pt x="6614" y="21244"/>
                </a:lnTo>
                <a:lnTo>
                  <a:pt x="2446" y="17082"/>
                </a:lnTo>
                <a:lnTo>
                  <a:pt x="6614" y="12915"/>
                </a:lnTo>
                <a:lnTo>
                  <a:pt x="2361" y="8662"/>
                </a:lnTo>
                <a:lnTo>
                  <a:pt x="6662" y="4366"/>
                </a:lnTo>
                <a:lnTo>
                  <a:pt x="2296" y="1"/>
                </a:lnTo>
                <a:close/>
              </a:path>
            </a:pathLst>
          </a:custGeom>
          <a:solidFill>
            <a:schemeClr val="accent2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Google Shape;617;p39"/>
          <p:cNvSpPr txBox="1">
            <a:spLocks noGrp="1"/>
          </p:cNvSpPr>
          <p:nvPr>
            <p:ph type="title"/>
          </p:nvPr>
        </p:nvSpPr>
        <p:spPr>
          <a:xfrm>
            <a:off x="1013204" y="1566325"/>
            <a:ext cx="2012100" cy="79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Bahnschrift Light SemiCondensed" panose="020B0502040204020203" pitchFamily="34" charset="0"/>
              </a:rPr>
              <a:t>KELIPATAN DAN FAKTOR BILANGAN</a:t>
            </a:r>
            <a:endParaRPr dirty="0">
              <a:latin typeface="Bahnschrift Light SemiCondensed" panose="020B0502040204020203" pitchFamily="34" charset="0"/>
            </a:endParaRPr>
          </a:p>
        </p:txBody>
      </p:sp>
      <p:sp>
        <p:nvSpPr>
          <p:cNvPr id="618" name="Google Shape;618;p39"/>
          <p:cNvSpPr txBox="1">
            <a:spLocks noGrp="1"/>
          </p:cNvSpPr>
          <p:nvPr>
            <p:ph type="title" idx="2"/>
          </p:nvPr>
        </p:nvSpPr>
        <p:spPr>
          <a:xfrm>
            <a:off x="1620854" y="1067842"/>
            <a:ext cx="7968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Bahnschrift Light SemiCondensed" panose="020B0502040204020203" pitchFamily="34" charset="0"/>
              </a:rPr>
              <a:t>01</a:t>
            </a:r>
            <a:endParaRPr dirty="0">
              <a:latin typeface="Bahnschrift Light SemiCondensed" panose="020B0502040204020203" pitchFamily="34" charset="0"/>
            </a:endParaRPr>
          </a:p>
        </p:txBody>
      </p:sp>
      <p:sp>
        <p:nvSpPr>
          <p:cNvPr id="619" name="Google Shape;619;p39"/>
          <p:cNvSpPr txBox="1">
            <a:spLocks noGrp="1"/>
          </p:cNvSpPr>
          <p:nvPr>
            <p:ph type="title" idx="15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Bahnschrift Light SemiCondensed" panose="020B0502040204020203" pitchFamily="34" charset="0"/>
              </a:rPr>
              <a:t>BAB 3 KPK DAN FPB</a:t>
            </a:r>
            <a:endParaRPr dirty="0">
              <a:solidFill>
                <a:schemeClr val="accent5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620" name="Google Shape;620;p39"/>
          <p:cNvSpPr txBox="1">
            <a:spLocks noGrp="1"/>
          </p:cNvSpPr>
          <p:nvPr>
            <p:ph type="title" idx="3"/>
          </p:nvPr>
        </p:nvSpPr>
        <p:spPr>
          <a:xfrm>
            <a:off x="5598071" y="1511791"/>
            <a:ext cx="2012100" cy="116893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Bahnschrift Light SemiCondensed" panose="020B0502040204020203" pitchFamily="34" charset="0"/>
              </a:rPr>
              <a:t>KELIPATAN DAN FAKTOR PERSEKUTUAN BILANGAN</a:t>
            </a:r>
            <a:endParaRPr dirty="0">
              <a:latin typeface="Bahnschrift Light SemiCondensed" panose="020B0502040204020203" pitchFamily="34" charset="0"/>
            </a:endParaRPr>
          </a:p>
        </p:txBody>
      </p:sp>
      <p:sp>
        <p:nvSpPr>
          <p:cNvPr id="621" name="Google Shape;621;p39"/>
          <p:cNvSpPr txBox="1">
            <a:spLocks noGrp="1"/>
          </p:cNvSpPr>
          <p:nvPr>
            <p:ph type="title" idx="4"/>
          </p:nvPr>
        </p:nvSpPr>
        <p:spPr>
          <a:xfrm>
            <a:off x="6193762" y="1088144"/>
            <a:ext cx="7968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Bahnschrift Light SemiCondensed" panose="020B0502040204020203" pitchFamily="34" charset="0"/>
              </a:rPr>
              <a:t>02</a:t>
            </a:r>
            <a:endParaRPr dirty="0">
              <a:latin typeface="Bahnschrift Light SemiCondensed" panose="020B0502040204020203" pitchFamily="34" charset="0"/>
            </a:endParaRPr>
          </a:p>
        </p:txBody>
      </p:sp>
      <p:sp>
        <p:nvSpPr>
          <p:cNvPr id="623" name="Google Shape;623;p39"/>
          <p:cNvSpPr txBox="1">
            <a:spLocks noGrp="1"/>
          </p:cNvSpPr>
          <p:nvPr>
            <p:ph type="title" idx="6"/>
          </p:nvPr>
        </p:nvSpPr>
        <p:spPr>
          <a:xfrm>
            <a:off x="909028" y="3465254"/>
            <a:ext cx="2012100" cy="117790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Bahnschrift Light SemiCondensed" panose="020B0502040204020203" pitchFamily="34" charset="0"/>
              </a:rPr>
              <a:t>BILANGAN PRIMA DAN FAKTOR PRIMA</a:t>
            </a:r>
            <a:endParaRPr dirty="0">
              <a:latin typeface="Bahnschrift Light SemiCondensed" panose="020B0502040204020203" pitchFamily="34" charset="0"/>
            </a:endParaRPr>
          </a:p>
        </p:txBody>
      </p:sp>
      <p:sp>
        <p:nvSpPr>
          <p:cNvPr id="624" name="Google Shape;624;p39"/>
          <p:cNvSpPr txBox="1">
            <a:spLocks noGrp="1"/>
          </p:cNvSpPr>
          <p:nvPr>
            <p:ph type="title" idx="7"/>
          </p:nvPr>
        </p:nvSpPr>
        <p:spPr>
          <a:xfrm>
            <a:off x="1516678" y="2857820"/>
            <a:ext cx="7968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Bahnschrift Light SemiCondensed" panose="020B0502040204020203" pitchFamily="34" charset="0"/>
              </a:rPr>
              <a:t>03</a:t>
            </a:r>
            <a:endParaRPr dirty="0">
              <a:latin typeface="Bahnschrift Light SemiCondensed" panose="020B0502040204020203" pitchFamily="34" charset="0"/>
            </a:endParaRPr>
          </a:p>
        </p:txBody>
      </p:sp>
      <p:sp>
        <p:nvSpPr>
          <p:cNvPr id="625" name="Google Shape;625;p39"/>
          <p:cNvSpPr txBox="1">
            <a:spLocks noGrp="1"/>
          </p:cNvSpPr>
          <p:nvPr>
            <p:ph type="title" idx="8"/>
          </p:nvPr>
        </p:nvSpPr>
        <p:spPr>
          <a:xfrm>
            <a:off x="3349859" y="3841417"/>
            <a:ext cx="20121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Bahnschrift Light SemiCondensed" panose="020B0502040204020203" pitchFamily="34" charset="0"/>
              </a:rPr>
              <a:t>KPK DAN FPB</a:t>
            </a:r>
            <a:endParaRPr dirty="0">
              <a:latin typeface="Bahnschrift Light SemiCondensed" panose="020B0502040204020203" pitchFamily="34" charset="0"/>
            </a:endParaRPr>
          </a:p>
        </p:txBody>
      </p:sp>
      <p:sp>
        <p:nvSpPr>
          <p:cNvPr id="626" name="Google Shape;626;p39"/>
          <p:cNvSpPr txBox="1">
            <a:spLocks noGrp="1"/>
          </p:cNvSpPr>
          <p:nvPr>
            <p:ph type="title" idx="9"/>
          </p:nvPr>
        </p:nvSpPr>
        <p:spPr>
          <a:xfrm>
            <a:off x="3775200" y="2891327"/>
            <a:ext cx="7968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Bahnschrift Light SemiCondensed" panose="020B0502040204020203" pitchFamily="34" charset="0"/>
              </a:rPr>
              <a:t>04</a:t>
            </a:r>
            <a:endParaRPr dirty="0">
              <a:latin typeface="Bahnschrift Light SemiCondensed" panose="020B0502040204020203" pitchFamily="34" charset="0"/>
            </a:endParaRPr>
          </a:p>
        </p:txBody>
      </p:sp>
      <p:grpSp>
        <p:nvGrpSpPr>
          <p:cNvPr id="629" name="Google Shape;629;p39"/>
          <p:cNvGrpSpPr/>
          <p:nvPr/>
        </p:nvGrpSpPr>
        <p:grpSpPr>
          <a:xfrm>
            <a:off x="127019" y="4100108"/>
            <a:ext cx="783131" cy="901188"/>
            <a:chOff x="195700" y="4156600"/>
            <a:chExt cx="645775" cy="743125"/>
          </a:xfrm>
        </p:grpSpPr>
        <p:sp>
          <p:nvSpPr>
            <p:cNvPr id="630" name="Google Shape;630;p39"/>
            <p:cNvSpPr/>
            <p:nvPr/>
          </p:nvSpPr>
          <p:spPr>
            <a:xfrm>
              <a:off x="201075" y="4162125"/>
              <a:ext cx="634200" cy="732200"/>
            </a:xfrm>
            <a:custGeom>
              <a:avLst/>
              <a:gdLst/>
              <a:ahLst/>
              <a:cxnLst/>
              <a:rect l="l" t="t" r="r" b="b"/>
              <a:pathLst>
                <a:path w="25368" h="29288" extrusionOk="0">
                  <a:moveTo>
                    <a:pt x="12684" y="0"/>
                  </a:moveTo>
                  <a:lnTo>
                    <a:pt x="1" y="7323"/>
                  </a:lnTo>
                  <a:lnTo>
                    <a:pt x="1" y="21964"/>
                  </a:lnTo>
                  <a:lnTo>
                    <a:pt x="12684" y="29288"/>
                  </a:lnTo>
                  <a:lnTo>
                    <a:pt x="25368" y="21964"/>
                  </a:lnTo>
                  <a:lnTo>
                    <a:pt x="25368" y="7323"/>
                  </a:lnTo>
                  <a:lnTo>
                    <a:pt x="1268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31" name="Google Shape;631;p39"/>
            <p:cNvSpPr/>
            <p:nvPr/>
          </p:nvSpPr>
          <p:spPr>
            <a:xfrm>
              <a:off x="195700" y="4156600"/>
              <a:ext cx="644975" cy="743125"/>
            </a:xfrm>
            <a:custGeom>
              <a:avLst/>
              <a:gdLst/>
              <a:ahLst/>
              <a:cxnLst/>
              <a:rect l="l" t="t" r="r" b="b"/>
              <a:pathLst>
                <a:path w="25799" h="29725" extrusionOk="0">
                  <a:moveTo>
                    <a:pt x="12899" y="474"/>
                  </a:moveTo>
                  <a:lnTo>
                    <a:pt x="25362" y="7668"/>
                  </a:lnTo>
                  <a:lnTo>
                    <a:pt x="25362" y="22062"/>
                  </a:lnTo>
                  <a:lnTo>
                    <a:pt x="12899" y="29256"/>
                  </a:lnTo>
                  <a:lnTo>
                    <a:pt x="435" y="22062"/>
                  </a:lnTo>
                  <a:lnTo>
                    <a:pt x="435" y="7668"/>
                  </a:lnTo>
                  <a:lnTo>
                    <a:pt x="12899" y="474"/>
                  </a:lnTo>
                  <a:close/>
                  <a:moveTo>
                    <a:pt x="12899" y="1"/>
                  </a:moveTo>
                  <a:cubicBezTo>
                    <a:pt x="12861" y="1"/>
                    <a:pt x="12823" y="11"/>
                    <a:pt x="12791" y="33"/>
                  </a:cubicBezTo>
                  <a:lnTo>
                    <a:pt x="107" y="7351"/>
                  </a:lnTo>
                  <a:cubicBezTo>
                    <a:pt x="38" y="7395"/>
                    <a:pt x="0" y="7464"/>
                    <a:pt x="0" y="7544"/>
                  </a:cubicBezTo>
                  <a:lnTo>
                    <a:pt x="0" y="22185"/>
                  </a:lnTo>
                  <a:cubicBezTo>
                    <a:pt x="0" y="22267"/>
                    <a:pt x="38" y="22336"/>
                    <a:pt x="107" y="22374"/>
                  </a:cubicBezTo>
                  <a:lnTo>
                    <a:pt x="12791" y="29697"/>
                  </a:lnTo>
                  <a:cubicBezTo>
                    <a:pt x="12823" y="29719"/>
                    <a:pt x="12862" y="29724"/>
                    <a:pt x="12899" y="29724"/>
                  </a:cubicBezTo>
                  <a:cubicBezTo>
                    <a:pt x="12937" y="29724"/>
                    <a:pt x="12974" y="29719"/>
                    <a:pt x="13006" y="29697"/>
                  </a:cubicBezTo>
                  <a:lnTo>
                    <a:pt x="25690" y="22374"/>
                  </a:lnTo>
                  <a:cubicBezTo>
                    <a:pt x="25754" y="22336"/>
                    <a:pt x="25798" y="22267"/>
                    <a:pt x="25798" y="22185"/>
                  </a:cubicBezTo>
                  <a:lnTo>
                    <a:pt x="25798" y="7544"/>
                  </a:lnTo>
                  <a:cubicBezTo>
                    <a:pt x="25798" y="7464"/>
                    <a:pt x="25754" y="7395"/>
                    <a:pt x="25690" y="7351"/>
                  </a:cubicBezTo>
                  <a:lnTo>
                    <a:pt x="13006" y="33"/>
                  </a:lnTo>
                  <a:cubicBezTo>
                    <a:pt x="12974" y="11"/>
                    <a:pt x="12936" y="1"/>
                    <a:pt x="128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32" name="Google Shape;632;p39"/>
            <p:cNvSpPr/>
            <p:nvPr/>
          </p:nvSpPr>
          <p:spPr>
            <a:xfrm>
              <a:off x="518175" y="4345200"/>
              <a:ext cx="317100" cy="549125"/>
            </a:xfrm>
            <a:custGeom>
              <a:avLst/>
              <a:gdLst/>
              <a:ahLst/>
              <a:cxnLst/>
              <a:rect l="l" t="t" r="r" b="b"/>
              <a:pathLst>
                <a:path w="12684" h="21965" extrusionOk="0">
                  <a:moveTo>
                    <a:pt x="12684" y="0"/>
                  </a:moveTo>
                  <a:lnTo>
                    <a:pt x="0" y="7318"/>
                  </a:lnTo>
                  <a:lnTo>
                    <a:pt x="0" y="21965"/>
                  </a:lnTo>
                  <a:lnTo>
                    <a:pt x="12684" y="14641"/>
                  </a:lnTo>
                  <a:lnTo>
                    <a:pt x="1268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33" name="Google Shape;633;p39"/>
            <p:cNvSpPr/>
            <p:nvPr/>
          </p:nvSpPr>
          <p:spPr>
            <a:xfrm>
              <a:off x="512650" y="4339650"/>
              <a:ext cx="328025" cy="560075"/>
            </a:xfrm>
            <a:custGeom>
              <a:avLst/>
              <a:gdLst/>
              <a:ahLst/>
              <a:cxnLst/>
              <a:rect l="l" t="t" r="r" b="b"/>
              <a:pathLst>
                <a:path w="13121" h="22403" extrusionOk="0">
                  <a:moveTo>
                    <a:pt x="12684" y="599"/>
                  </a:moveTo>
                  <a:lnTo>
                    <a:pt x="12684" y="14740"/>
                  </a:lnTo>
                  <a:lnTo>
                    <a:pt x="442" y="21805"/>
                  </a:lnTo>
                  <a:lnTo>
                    <a:pt x="442" y="7669"/>
                  </a:lnTo>
                  <a:lnTo>
                    <a:pt x="12684" y="599"/>
                  </a:lnTo>
                  <a:close/>
                  <a:moveTo>
                    <a:pt x="12902" y="1"/>
                  </a:moveTo>
                  <a:cubicBezTo>
                    <a:pt x="12865" y="1"/>
                    <a:pt x="12827" y="10"/>
                    <a:pt x="12791" y="29"/>
                  </a:cubicBezTo>
                  <a:lnTo>
                    <a:pt x="113" y="7352"/>
                  </a:lnTo>
                  <a:cubicBezTo>
                    <a:pt x="43" y="7389"/>
                    <a:pt x="1" y="7465"/>
                    <a:pt x="1" y="7540"/>
                  </a:cubicBezTo>
                  <a:lnTo>
                    <a:pt x="1" y="22187"/>
                  </a:lnTo>
                  <a:cubicBezTo>
                    <a:pt x="1" y="22261"/>
                    <a:pt x="43" y="22338"/>
                    <a:pt x="113" y="22375"/>
                  </a:cubicBezTo>
                  <a:cubicBezTo>
                    <a:pt x="145" y="22397"/>
                    <a:pt x="184" y="22402"/>
                    <a:pt x="221" y="22402"/>
                  </a:cubicBezTo>
                  <a:cubicBezTo>
                    <a:pt x="259" y="22402"/>
                    <a:pt x="296" y="22397"/>
                    <a:pt x="328" y="22375"/>
                  </a:cubicBezTo>
                  <a:lnTo>
                    <a:pt x="13012" y="15052"/>
                  </a:lnTo>
                  <a:cubicBezTo>
                    <a:pt x="13076" y="15014"/>
                    <a:pt x="13120" y="14945"/>
                    <a:pt x="13120" y="14863"/>
                  </a:cubicBezTo>
                  <a:lnTo>
                    <a:pt x="13120" y="222"/>
                  </a:lnTo>
                  <a:cubicBezTo>
                    <a:pt x="13120" y="142"/>
                    <a:pt x="13076" y="73"/>
                    <a:pt x="13012" y="29"/>
                  </a:cubicBezTo>
                  <a:cubicBezTo>
                    <a:pt x="12977" y="10"/>
                    <a:pt x="12940" y="1"/>
                    <a:pt x="129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34" name="Google Shape;634;p39"/>
            <p:cNvSpPr/>
            <p:nvPr/>
          </p:nvSpPr>
          <p:spPr>
            <a:xfrm>
              <a:off x="518175" y="4423850"/>
              <a:ext cx="317100" cy="180550"/>
            </a:xfrm>
            <a:custGeom>
              <a:avLst/>
              <a:gdLst/>
              <a:ahLst/>
              <a:cxnLst/>
              <a:rect l="l" t="t" r="r" b="b"/>
              <a:pathLst>
                <a:path w="12684" h="7222" extrusionOk="0">
                  <a:moveTo>
                    <a:pt x="0" y="7221"/>
                  </a:moveTo>
                  <a:lnTo>
                    <a:pt x="12684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35" name="Google Shape;635;p39"/>
            <p:cNvSpPr/>
            <p:nvPr/>
          </p:nvSpPr>
          <p:spPr>
            <a:xfrm>
              <a:off x="511850" y="4418400"/>
              <a:ext cx="329625" cy="191350"/>
            </a:xfrm>
            <a:custGeom>
              <a:avLst/>
              <a:gdLst/>
              <a:ahLst/>
              <a:cxnLst/>
              <a:rect l="l" t="t" r="r" b="b"/>
              <a:pathLst>
                <a:path w="13185" h="7654" extrusionOk="0">
                  <a:moveTo>
                    <a:pt x="12937" y="0"/>
                  </a:moveTo>
                  <a:cubicBezTo>
                    <a:pt x="12899" y="0"/>
                    <a:pt x="12860" y="10"/>
                    <a:pt x="12823" y="30"/>
                  </a:cubicBezTo>
                  <a:lnTo>
                    <a:pt x="145" y="7246"/>
                  </a:lnTo>
                  <a:cubicBezTo>
                    <a:pt x="38" y="7304"/>
                    <a:pt x="0" y="7439"/>
                    <a:pt x="65" y="7547"/>
                  </a:cubicBezTo>
                  <a:cubicBezTo>
                    <a:pt x="102" y="7616"/>
                    <a:pt x="177" y="7654"/>
                    <a:pt x="253" y="7654"/>
                  </a:cubicBezTo>
                  <a:cubicBezTo>
                    <a:pt x="291" y="7654"/>
                    <a:pt x="328" y="7649"/>
                    <a:pt x="360" y="7627"/>
                  </a:cubicBezTo>
                  <a:lnTo>
                    <a:pt x="13044" y="407"/>
                  </a:lnTo>
                  <a:cubicBezTo>
                    <a:pt x="13146" y="347"/>
                    <a:pt x="13185" y="213"/>
                    <a:pt x="13125" y="110"/>
                  </a:cubicBezTo>
                  <a:cubicBezTo>
                    <a:pt x="13086" y="39"/>
                    <a:pt x="13013" y="0"/>
                    <a:pt x="129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36" name="Google Shape;636;p39"/>
            <p:cNvSpPr/>
            <p:nvPr/>
          </p:nvSpPr>
          <p:spPr>
            <a:xfrm>
              <a:off x="518175" y="4494700"/>
              <a:ext cx="317100" cy="180500"/>
            </a:xfrm>
            <a:custGeom>
              <a:avLst/>
              <a:gdLst/>
              <a:ahLst/>
              <a:cxnLst/>
              <a:rect l="l" t="t" r="r" b="b"/>
              <a:pathLst>
                <a:path w="12684" h="7220" extrusionOk="0">
                  <a:moveTo>
                    <a:pt x="0" y="7220"/>
                  </a:moveTo>
                  <a:lnTo>
                    <a:pt x="12684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37" name="Google Shape;637;p39"/>
            <p:cNvSpPr/>
            <p:nvPr/>
          </p:nvSpPr>
          <p:spPr>
            <a:xfrm>
              <a:off x="511850" y="4489250"/>
              <a:ext cx="329625" cy="191350"/>
            </a:xfrm>
            <a:custGeom>
              <a:avLst/>
              <a:gdLst/>
              <a:ahLst/>
              <a:cxnLst/>
              <a:rect l="l" t="t" r="r" b="b"/>
              <a:pathLst>
                <a:path w="13185" h="7654" extrusionOk="0">
                  <a:moveTo>
                    <a:pt x="12937" y="0"/>
                  </a:moveTo>
                  <a:cubicBezTo>
                    <a:pt x="12899" y="0"/>
                    <a:pt x="12860" y="10"/>
                    <a:pt x="12823" y="30"/>
                  </a:cubicBezTo>
                  <a:lnTo>
                    <a:pt x="145" y="7244"/>
                  </a:lnTo>
                  <a:cubicBezTo>
                    <a:pt x="38" y="7309"/>
                    <a:pt x="0" y="7438"/>
                    <a:pt x="65" y="7546"/>
                  </a:cubicBezTo>
                  <a:cubicBezTo>
                    <a:pt x="102" y="7616"/>
                    <a:pt x="177" y="7653"/>
                    <a:pt x="253" y="7653"/>
                  </a:cubicBezTo>
                  <a:cubicBezTo>
                    <a:pt x="291" y="7653"/>
                    <a:pt x="328" y="7648"/>
                    <a:pt x="360" y="7626"/>
                  </a:cubicBezTo>
                  <a:lnTo>
                    <a:pt x="13044" y="405"/>
                  </a:lnTo>
                  <a:cubicBezTo>
                    <a:pt x="13146" y="347"/>
                    <a:pt x="13185" y="218"/>
                    <a:pt x="13125" y="110"/>
                  </a:cubicBezTo>
                  <a:cubicBezTo>
                    <a:pt x="13086" y="38"/>
                    <a:pt x="13013" y="0"/>
                    <a:pt x="129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38" name="Google Shape;638;p39"/>
            <p:cNvSpPr/>
            <p:nvPr/>
          </p:nvSpPr>
          <p:spPr>
            <a:xfrm>
              <a:off x="518175" y="4565500"/>
              <a:ext cx="317100" cy="180550"/>
            </a:xfrm>
            <a:custGeom>
              <a:avLst/>
              <a:gdLst/>
              <a:ahLst/>
              <a:cxnLst/>
              <a:rect l="l" t="t" r="r" b="b"/>
              <a:pathLst>
                <a:path w="12684" h="7222" extrusionOk="0">
                  <a:moveTo>
                    <a:pt x="0" y="7222"/>
                  </a:moveTo>
                  <a:lnTo>
                    <a:pt x="12684" y="1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39" name="Google Shape;639;p39"/>
            <p:cNvSpPr/>
            <p:nvPr/>
          </p:nvSpPr>
          <p:spPr>
            <a:xfrm>
              <a:off x="511850" y="4560125"/>
              <a:ext cx="329625" cy="191450"/>
            </a:xfrm>
            <a:custGeom>
              <a:avLst/>
              <a:gdLst/>
              <a:ahLst/>
              <a:cxnLst/>
              <a:rect l="l" t="t" r="r" b="b"/>
              <a:pathLst>
                <a:path w="13185" h="7658" extrusionOk="0">
                  <a:moveTo>
                    <a:pt x="12933" y="0"/>
                  </a:moveTo>
                  <a:cubicBezTo>
                    <a:pt x="12896" y="0"/>
                    <a:pt x="12858" y="9"/>
                    <a:pt x="12823" y="28"/>
                  </a:cubicBezTo>
                  <a:lnTo>
                    <a:pt x="145" y="7248"/>
                  </a:lnTo>
                  <a:cubicBezTo>
                    <a:pt x="38" y="7308"/>
                    <a:pt x="0" y="7442"/>
                    <a:pt x="65" y="7545"/>
                  </a:cubicBezTo>
                  <a:cubicBezTo>
                    <a:pt x="102" y="7615"/>
                    <a:pt x="177" y="7657"/>
                    <a:pt x="253" y="7657"/>
                  </a:cubicBezTo>
                  <a:cubicBezTo>
                    <a:pt x="291" y="7657"/>
                    <a:pt x="328" y="7647"/>
                    <a:pt x="360" y="7625"/>
                  </a:cubicBezTo>
                  <a:lnTo>
                    <a:pt x="13044" y="409"/>
                  </a:lnTo>
                  <a:cubicBezTo>
                    <a:pt x="13146" y="345"/>
                    <a:pt x="13185" y="216"/>
                    <a:pt x="13125" y="108"/>
                  </a:cubicBezTo>
                  <a:cubicBezTo>
                    <a:pt x="13085" y="40"/>
                    <a:pt x="13011" y="0"/>
                    <a:pt x="129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40" name="Google Shape;640;p39"/>
            <p:cNvSpPr/>
            <p:nvPr/>
          </p:nvSpPr>
          <p:spPr>
            <a:xfrm>
              <a:off x="518175" y="4636350"/>
              <a:ext cx="317100" cy="180550"/>
            </a:xfrm>
            <a:custGeom>
              <a:avLst/>
              <a:gdLst/>
              <a:ahLst/>
              <a:cxnLst/>
              <a:rect l="l" t="t" r="r" b="b"/>
              <a:pathLst>
                <a:path w="12684" h="7222" extrusionOk="0">
                  <a:moveTo>
                    <a:pt x="0" y="7222"/>
                  </a:moveTo>
                  <a:lnTo>
                    <a:pt x="12684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41" name="Google Shape;641;p39"/>
            <p:cNvSpPr/>
            <p:nvPr/>
          </p:nvSpPr>
          <p:spPr>
            <a:xfrm>
              <a:off x="511850" y="4630950"/>
              <a:ext cx="329625" cy="191475"/>
            </a:xfrm>
            <a:custGeom>
              <a:avLst/>
              <a:gdLst/>
              <a:ahLst/>
              <a:cxnLst/>
              <a:rect l="l" t="t" r="r" b="b"/>
              <a:pathLst>
                <a:path w="13185" h="7659" extrusionOk="0">
                  <a:moveTo>
                    <a:pt x="12932" y="0"/>
                  </a:moveTo>
                  <a:cubicBezTo>
                    <a:pt x="12895" y="0"/>
                    <a:pt x="12858" y="9"/>
                    <a:pt x="12823" y="28"/>
                  </a:cubicBezTo>
                  <a:lnTo>
                    <a:pt x="145" y="7249"/>
                  </a:lnTo>
                  <a:cubicBezTo>
                    <a:pt x="38" y="7308"/>
                    <a:pt x="0" y="7443"/>
                    <a:pt x="65" y="7545"/>
                  </a:cubicBezTo>
                  <a:cubicBezTo>
                    <a:pt x="102" y="7616"/>
                    <a:pt x="177" y="7658"/>
                    <a:pt x="253" y="7658"/>
                  </a:cubicBezTo>
                  <a:cubicBezTo>
                    <a:pt x="291" y="7658"/>
                    <a:pt x="328" y="7648"/>
                    <a:pt x="360" y="7626"/>
                  </a:cubicBezTo>
                  <a:lnTo>
                    <a:pt x="13044" y="410"/>
                  </a:lnTo>
                  <a:cubicBezTo>
                    <a:pt x="13146" y="351"/>
                    <a:pt x="13185" y="216"/>
                    <a:pt x="13125" y="109"/>
                  </a:cubicBezTo>
                  <a:cubicBezTo>
                    <a:pt x="13085" y="40"/>
                    <a:pt x="13010" y="0"/>
                    <a:pt x="129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42" name="Google Shape;642;p39"/>
            <p:cNvSpPr/>
            <p:nvPr/>
          </p:nvSpPr>
          <p:spPr>
            <a:xfrm>
              <a:off x="201075" y="4162125"/>
              <a:ext cx="634200" cy="366050"/>
            </a:xfrm>
            <a:custGeom>
              <a:avLst/>
              <a:gdLst/>
              <a:ahLst/>
              <a:cxnLst/>
              <a:rect l="l" t="t" r="r" b="b"/>
              <a:pathLst>
                <a:path w="25368" h="14642" extrusionOk="0">
                  <a:moveTo>
                    <a:pt x="12684" y="0"/>
                  </a:moveTo>
                  <a:lnTo>
                    <a:pt x="1" y="7323"/>
                  </a:lnTo>
                  <a:lnTo>
                    <a:pt x="12684" y="14641"/>
                  </a:lnTo>
                  <a:lnTo>
                    <a:pt x="25368" y="7323"/>
                  </a:lnTo>
                  <a:lnTo>
                    <a:pt x="126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43" name="Google Shape;643;p39"/>
            <p:cNvSpPr/>
            <p:nvPr/>
          </p:nvSpPr>
          <p:spPr>
            <a:xfrm>
              <a:off x="195700" y="4156600"/>
              <a:ext cx="644975" cy="377075"/>
            </a:xfrm>
            <a:custGeom>
              <a:avLst/>
              <a:gdLst/>
              <a:ahLst/>
              <a:cxnLst/>
              <a:rect l="l" t="t" r="r" b="b"/>
              <a:pathLst>
                <a:path w="25799" h="15083" extrusionOk="0">
                  <a:moveTo>
                    <a:pt x="12899" y="474"/>
                  </a:moveTo>
                  <a:lnTo>
                    <a:pt x="25142" y="7544"/>
                  </a:lnTo>
                  <a:lnTo>
                    <a:pt x="12899" y="14609"/>
                  </a:lnTo>
                  <a:lnTo>
                    <a:pt x="656" y="7544"/>
                  </a:lnTo>
                  <a:lnTo>
                    <a:pt x="12899" y="474"/>
                  </a:lnTo>
                  <a:close/>
                  <a:moveTo>
                    <a:pt x="12899" y="1"/>
                  </a:moveTo>
                  <a:cubicBezTo>
                    <a:pt x="12861" y="1"/>
                    <a:pt x="12823" y="11"/>
                    <a:pt x="12791" y="33"/>
                  </a:cubicBezTo>
                  <a:lnTo>
                    <a:pt x="107" y="7351"/>
                  </a:lnTo>
                  <a:cubicBezTo>
                    <a:pt x="38" y="7395"/>
                    <a:pt x="0" y="7464"/>
                    <a:pt x="0" y="7544"/>
                  </a:cubicBezTo>
                  <a:cubicBezTo>
                    <a:pt x="0" y="7620"/>
                    <a:pt x="38" y="7690"/>
                    <a:pt x="107" y="7733"/>
                  </a:cubicBezTo>
                  <a:lnTo>
                    <a:pt x="12791" y="15056"/>
                  </a:lnTo>
                  <a:cubicBezTo>
                    <a:pt x="12823" y="15073"/>
                    <a:pt x="12862" y="15083"/>
                    <a:pt x="12899" y="15083"/>
                  </a:cubicBezTo>
                  <a:cubicBezTo>
                    <a:pt x="12937" y="15083"/>
                    <a:pt x="12974" y="15073"/>
                    <a:pt x="13006" y="15056"/>
                  </a:cubicBezTo>
                  <a:lnTo>
                    <a:pt x="25690" y="7733"/>
                  </a:lnTo>
                  <a:cubicBezTo>
                    <a:pt x="25754" y="7690"/>
                    <a:pt x="25798" y="7620"/>
                    <a:pt x="25798" y="7544"/>
                  </a:cubicBezTo>
                  <a:cubicBezTo>
                    <a:pt x="25798" y="7464"/>
                    <a:pt x="25754" y="7395"/>
                    <a:pt x="25690" y="7351"/>
                  </a:cubicBezTo>
                  <a:lnTo>
                    <a:pt x="13006" y="33"/>
                  </a:lnTo>
                  <a:cubicBezTo>
                    <a:pt x="12974" y="11"/>
                    <a:pt x="12936" y="1"/>
                    <a:pt x="12899" y="1"/>
                  </a:cubicBezTo>
                  <a:close/>
                </a:path>
              </a:pathLst>
            </a:custGeom>
            <a:solidFill>
              <a:srgbClr val="2322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44" name="Google Shape;644;p39"/>
            <p:cNvSpPr/>
            <p:nvPr/>
          </p:nvSpPr>
          <p:spPr>
            <a:xfrm>
              <a:off x="195700" y="4156600"/>
              <a:ext cx="644975" cy="377075"/>
            </a:xfrm>
            <a:custGeom>
              <a:avLst/>
              <a:gdLst/>
              <a:ahLst/>
              <a:cxnLst/>
              <a:rect l="l" t="t" r="r" b="b"/>
              <a:pathLst>
                <a:path w="25799" h="15083" extrusionOk="0">
                  <a:moveTo>
                    <a:pt x="12899" y="474"/>
                  </a:moveTo>
                  <a:lnTo>
                    <a:pt x="25142" y="7544"/>
                  </a:lnTo>
                  <a:lnTo>
                    <a:pt x="12899" y="14609"/>
                  </a:lnTo>
                  <a:lnTo>
                    <a:pt x="656" y="7544"/>
                  </a:lnTo>
                  <a:lnTo>
                    <a:pt x="12899" y="474"/>
                  </a:lnTo>
                  <a:close/>
                  <a:moveTo>
                    <a:pt x="12899" y="1"/>
                  </a:moveTo>
                  <a:cubicBezTo>
                    <a:pt x="12861" y="1"/>
                    <a:pt x="12823" y="11"/>
                    <a:pt x="12791" y="33"/>
                  </a:cubicBezTo>
                  <a:lnTo>
                    <a:pt x="107" y="7351"/>
                  </a:lnTo>
                  <a:cubicBezTo>
                    <a:pt x="38" y="7395"/>
                    <a:pt x="0" y="7464"/>
                    <a:pt x="0" y="7544"/>
                  </a:cubicBezTo>
                  <a:cubicBezTo>
                    <a:pt x="0" y="7620"/>
                    <a:pt x="38" y="7690"/>
                    <a:pt x="107" y="7733"/>
                  </a:cubicBezTo>
                  <a:lnTo>
                    <a:pt x="12791" y="15056"/>
                  </a:lnTo>
                  <a:cubicBezTo>
                    <a:pt x="12823" y="15073"/>
                    <a:pt x="12862" y="15083"/>
                    <a:pt x="12899" y="15083"/>
                  </a:cubicBezTo>
                  <a:cubicBezTo>
                    <a:pt x="12937" y="15083"/>
                    <a:pt x="12974" y="15073"/>
                    <a:pt x="13006" y="15056"/>
                  </a:cubicBezTo>
                  <a:lnTo>
                    <a:pt x="25690" y="7733"/>
                  </a:lnTo>
                  <a:cubicBezTo>
                    <a:pt x="25754" y="7690"/>
                    <a:pt x="25798" y="7620"/>
                    <a:pt x="25798" y="7544"/>
                  </a:cubicBezTo>
                  <a:cubicBezTo>
                    <a:pt x="25798" y="7464"/>
                    <a:pt x="25754" y="7395"/>
                    <a:pt x="25690" y="7351"/>
                  </a:cubicBezTo>
                  <a:lnTo>
                    <a:pt x="13006" y="33"/>
                  </a:lnTo>
                  <a:cubicBezTo>
                    <a:pt x="12974" y="11"/>
                    <a:pt x="12936" y="1"/>
                    <a:pt x="128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45" name="Google Shape;645;p39"/>
            <p:cNvSpPr/>
            <p:nvPr/>
          </p:nvSpPr>
          <p:spPr>
            <a:xfrm>
              <a:off x="666450" y="4324550"/>
              <a:ext cx="49050" cy="45575"/>
            </a:xfrm>
            <a:custGeom>
              <a:avLst/>
              <a:gdLst/>
              <a:ahLst/>
              <a:cxnLst/>
              <a:rect l="l" t="t" r="r" b="b"/>
              <a:pathLst>
                <a:path w="1962" h="1823" extrusionOk="0">
                  <a:moveTo>
                    <a:pt x="978" y="1"/>
                  </a:moveTo>
                  <a:cubicBezTo>
                    <a:pt x="543" y="1"/>
                    <a:pt x="158" y="315"/>
                    <a:pt x="85" y="762"/>
                  </a:cubicBezTo>
                  <a:cubicBezTo>
                    <a:pt x="0" y="1257"/>
                    <a:pt x="333" y="1724"/>
                    <a:pt x="827" y="1811"/>
                  </a:cubicBezTo>
                  <a:cubicBezTo>
                    <a:pt x="877" y="1819"/>
                    <a:pt x="926" y="1823"/>
                    <a:pt x="975" y="1823"/>
                  </a:cubicBezTo>
                  <a:cubicBezTo>
                    <a:pt x="1413" y="1823"/>
                    <a:pt x="1803" y="1508"/>
                    <a:pt x="1876" y="1064"/>
                  </a:cubicBezTo>
                  <a:cubicBezTo>
                    <a:pt x="1961" y="568"/>
                    <a:pt x="1629" y="101"/>
                    <a:pt x="1134" y="15"/>
                  </a:cubicBezTo>
                  <a:cubicBezTo>
                    <a:pt x="1082" y="5"/>
                    <a:pt x="1029" y="1"/>
                    <a:pt x="97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46" name="Google Shape;646;p39"/>
            <p:cNvSpPr/>
            <p:nvPr/>
          </p:nvSpPr>
          <p:spPr>
            <a:xfrm>
              <a:off x="660500" y="4319125"/>
              <a:ext cx="58650" cy="56450"/>
            </a:xfrm>
            <a:custGeom>
              <a:avLst/>
              <a:gdLst/>
              <a:ahLst/>
              <a:cxnLst/>
              <a:rect l="l" t="t" r="r" b="b"/>
              <a:pathLst>
                <a:path w="2346" h="2258" extrusionOk="0">
                  <a:moveTo>
                    <a:pt x="1217" y="437"/>
                  </a:moveTo>
                  <a:cubicBezTo>
                    <a:pt x="1256" y="437"/>
                    <a:pt x="1295" y="440"/>
                    <a:pt x="1335" y="447"/>
                  </a:cubicBezTo>
                  <a:cubicBezTo>
                    <a:pt x="1517" y="479"/>
                    <a:pt x="1673" y="581"/>
                    <a:pt x="1780" y="732"/>
                  </a:cubicBezTo>
                  <a:cubicBezTo>
                    <a:pt x="1888" y="882"/>
                    <a:pt x="1931" y="1065"/>
                    <a:pt x="1899" y="1242"/>
                  </a:cubicBezTo>
                  <a:cubicBezTo>
                    <a:pt x="1841" y="1582"/>
                    <a:pt x="1546" y="1821"/>
                    <a:pt x="1212" y="1821"/>
                  </a:cubicBezTo>
                  <a:cubicBezTo>
                    <a:pt x="1176" y="1821"/>
                    <a:pt x="1140" y="1818"/>
                    <a:pt x="1103" y="1812"/>
                  </a:cubicBezTo>
                  <a:cubicBezTo>
                    <a:pt x="921" y="1780"/>
                    <a:pt x="759" y="1678"/>
                    <a:pt x="657" y="1527"/>
                  </a:cubicBezTo>
                  <a:cubicBezTo>
                    <a:pt x="571" y="1410"/>
                    <a:pt x="528" y="1274"/>
                    <a:pt x="528" y="1130"/>
                  </a:cubicBezTo>
                  <a:cubicBezTo>
                    <a:pt x="528" y="1092"/>
                    <a:pt x="534" y="1055"/>
                    <a:pt x="539" y="1011"/>
                  </a:cubicBezTo>
                  <a:cubicBezTo>
                    <a:pt x="596" y="675"/>
                    <a:pt x="887" y="437"/>
                    <a:pt x="1217" y="437"/>
                  </a:cubicBezTo>
                  <a:close/>
                  <a:moveTo>
                    <a:pt x="1224" y="1"/>
                  </a:moveTo>
                  <a:cubicBezTo>
                    <a:pt x="682" y="1"/>
                    <a:pt x="201" y="391"/>
                    <a:pt x="109" y="941"/>
                  </a:cubicBezTo>
                  <a:cubicBezTo>
                    <a:pt x="1" y="1554"/>
                    <a:pt x="415" y="2135"/>
                    <a:pt x="1028" y="2242"/>
                  </a:cubicBezTo>
                  <a:cubicBezTo>
                    <a:pt x="1091" y="2253"/>
                    <a:pt x="1154" y="2258"/>
                    <a:pt x="1216" y="2258"/>
                  </a:cubicBezTo>
                  <a:cubicBezTo>
                    <a:pt x="1756" y="2258"/>
                    <a:pt x="2237" y="1868"/>
                    <a:pt x="2329" y="1318"/>
                  </a:cubicBezTo>
                  <a:cubicBezTo>
                    <a:pt x="2340" y="1254"/>
                    <a:pt x="2345" y="1189"/>
                    <a:pt x="2345" y="1124"/>
                  </a:cubicBezTo>
                  <a:cubicBezTo>
                    <a:pt x="2345" y="894"/>
                    <a:pt x="2276" y="668"/>
                    <a:pt x="2141" y="479"/>
                  </a:cubicBezTo>
                  <a:cubicBezTo>
                    <a:pt x="1963" y="232"/>
                    <a:pt x="1705" y="65"/>
                    <a:pt x="1410" y="16"/>
                  </a:cubicBezTo>
                  <a:cubicBezTo>
                    <a:pt x="1347" y="6"/>
                    <a:pt x="1285" y="1"/>
                    <a:pt x="12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47" name="Google Shape;647;p39"/>
            <p:cNvSpPr/>
            <p:nvPr/>
          </p:nvSpPr>
          <p:spPr>
            <a:xfrm>
              <a:off x="552425" y="4324550"/>
              <a:ext cx="49100" cy="45575"/>
            </a:xfrm>
            <a:custGeom>
              <a:avLst/>
              <a:gdLst/>
              <a:ahLst/>
              <a:cxnLst/>
              <a:rect l="l" t="t" r="r" b="b"/>
              <a:pathLst>
                <a:path w="1964" h="1823" extrusionOk="0">
                  <a:moveTo>
                    <a:pt x="979" y="1"/>
                  </a:moveTo>
                  <a:cubicBezTo>
                    <a:pt x="545" y="1"/>
                    <a:pt x="159" y="315"/>
                    <a:pt x="87" y="762"/>
                  </a:cubicBezTo>
                  <a:cubicBezTo>
                    <a:pt x="1" y="1257"/>
                    <a:pt x="335" y="1724"/>
                    <a:pt x="829" y="1811"/>
                  </a:cubicBezTo>
                  <a:cubicBezTo>
                    <a:pt x="878" y="1819"/>
                    <a:pt x="928" y="1823"/>
                    <a:pt x="976" y="1823"/>
                  </a:cubicBezTo>
                  <a:cubicBezTo>
                    <a:pt x="1413" y="1823"/>
                    <a:pt x="1800" y="1508"/>
                    <a:pt x="1877" y="1064"/>
                  </a:cubicBezTo>
                  <a:cubicBezTo>
                    <a:pt x="1963" y="568"/>
                    <a:pt x="1630" y="101"/>
                    <a:pt x="1135" y="15"/>
                  </a:cubicBezTo>
                  <a:cubicBezTo>
                    <a:pt x="1082" y="5"/>
                    <a:pt x="1030" y="1"/>
                    <a:pt x="97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48" name="Google Shape;648;p39"/>
            <p:cNvSpPr/>
            <p:nvPr/>
          </p:nvSpPr>
          <p:spPr>
            <a:xfrm>
              <a:off x="546525" y="4319125"/>
              <a:ext cx="58650" cy="56450"/>
            </a:xfrm>
            <a:custGeom>
              <a:avLst/>
              <a:gdLst/>
              <a:ahLst/>
              <a:cxnLst/>
              <a:rect l="l" t="t" r="r" b="b"/>
              <a:pathLst>
                <a:path w="2346" h="2258" extrusionOk="0">
                  <a:moveTo>
                    <a:pt x="1216" y="437"/>
                  </a:moveTo>
                  <a:cubicBezTo>
                    <a:pt x="1255" y="437"/>
                    <a:pt x="1294" y="440"/>
                    <a:pt x="1334" y="447"/>
                  </a:cubicBezTo>
                  <a:cubicBezTo>
                    <a:pt x="1517" y="479"/>
                    <a:pt x="1673" y="581"/>
                    <a:pt x="1780" y="732"/>
                  </a:cubicBezTo>
                  <a:cubicBezTo>
                    <a:pt x="1887" y="882"/>
                    <a:pt x="1931" y="1065"/>
                    <a:pt x="1899" y="1242"/>
                  </a:cubicBezTo>
                  <a:cubicBezTo>
                    <a:pt x="1841" y="1582"/>
                    <a:pt x="1546" y="1821"/>
                    <a:pt x="1212" y="1821"/>
                  </a:cubicBezTo>
                  <a:cubicBezTo>
                    <a:pt x="1176" y="1821"/>
                    <a:pt x="1139" y="1818"/>
                    <a:pt x="1103" y="1812"/>
                  </a:cubicBezTo>
                  <a:cubicBezTo>
                    <a:pt x="919" y="1780"/>
                    <a:pt x="758" y="1678"/>
                    <a:pt x="651" y="1527"/>
                  </a:cubicBezTo>
                  <a:cubicBezTo>
                    <a:pt x="571" y="1410"/>
                    <a:pt x="527" y="1274"/>
                    <a:pt x="527" y="1130"/>
                  </a:cubicBezTo>
                  <a:cubicBezTo>
                    <a:pt x="527" y="1092"/>
                    <a:pt x="527" y="1055"/>
                    <a:pt x="539" y="1011"/>
                  </a:cubicBezTo>
                  <a:cubicBezTo>
                    <a:pt x="596" y="675"/>
                    <a:pt x="887" y="437"/>
                    <a:pt x="1216" y="437"/>
                  </a:cubicBezTo>
                  <a:close/>
                  <a:moveTo>
                    <a:pt x="1217" y="1"/>
                  </a:moveTo>
                  <a:cubicBezTo>
                    <a:pt x="677" y="1"/>
                    <a:pt x="199" y="391"/>
                    <a:pt x="102" y="941"/>
                  </a:cubicBezTo>
                  <a:cubicBezTo>
                    <a:pt x="1" y="1554"/>
                    <a:pt x="415" y="2135"/>
                    <a:pt x="1028" y="2242"/>
                  </a:cubicBezTo>
                  <a:cubicBezTo>
                    <a:pt x="1091" y="2253"/>
                    <a:pt x="1154" y="2258"/>
                    <a:pt x="1216" y="2258"/>
                  </a:cubicBezTo>
                  <a:cubicBezTo>
                    <a:pt x="1756" y="2258"/>
                    <a:pt x="2237" y="1868"/>
                    <a:pt x="2328" y="1318"/>
                  </a:cubicBezTo>
                  <a:cubicBezTo>
                    <a:pt x="2339" y="1254"/>
                    <a:pt x="2345" y="1189"/>
                    <a:pt x="2345" y="1124"/>
                  </a:cubicBezTo>
                  <a:cubicBezTo>
                    <a:pt x="2345" y="894"/>
                    <a:pt x="2274" y="668"/>
                    <a:pt x="2135" y="479"/>
                  </a:cubicBezTo>
                  <a:cubicBezTo>
                    <a:pt x="1963" y="232"/>
                    <a:pt x="1705" y="65"/>
                    <a:pt x="1403" y="16"/>
                  </a:cubicBezTo>
                  <a:cubicBezTo>
                    <a:pt x="1341" y="6"/>
                    <a:pt x="1279" y="1"/>
                    <a:pt x="1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49" name="Google Shape;649;p39"/>
            <p:cNvSpPr/>
            <p:nvPr/>
          </p:nvSpPr>
          <p:spPr>
            <a:xfrm>
              <a:off x="487775" y="4235200"/>
              <a:ext cx="49100" cy="45525"/>
            </a:xfrm>
            <a:custGeom>
              <a:avLst/>
              <a:gdLst/>
              <a:ahLst/>
              <a:cxnLst/>
              <a:rect l="l" t="t" r="r" b="b"/>
              <a:pathLst>
                <a:path w="1964" h="1821" extrusionOk="0">
                  <a:moveTo>
                    <a:pt x="986" y="1"/>
                  </a:moveTo>
                  <a:cubicBezTo>
                    <a:pt x="550" y="1"/>
                    <a:pt x="164" y="311"/>
                    <a:pt x="87" y="760"/>
                  </a:cubicBezTo>
                  <a:cubicBezTo>
                    <a:pt x="1" y="1255"/>
                    <a:pt x="334" y="1723"/>
                    <a:pt x="829" y="1809"/>
                  </a:cubicBezTo>
                  <a:cubicBezTo>
                    <a:pt x="878" y="1817"/>
                    <a:pt x="928" y="1821"/>
                    <a:pt x="976" y="1821"/>
                  </a:cubicBezTo>
                  <a:cubicBezTo>
                    <a:pt x="1414" y="1821"/>
                    <a:pt x="1805" y="1507"/>
                    <a:pt x="1877" y="1062"/>
                  </a:cubicBezTo>
                  <a:cubicBezTo>
                    <a:pt x="1963" y="566"/>
                    <a:pt x="1630" y="99"/>
                    <a:pt x="1135" y="13"/>
                  </a:cubicBezTo>
                  <a:cubicBezTo>
                    <a:pt x="1085" y="5"/>
                    <a:pt x="1035" y="1"/>
                    <a:pt x="9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50" name="Google Shape;650;p39"/>
            <p:cNvSpPr/>
            <p:nvPr/>
          </p:nvSpPr>
          <p:spPr>
            <a:xfrm>
              <a:off x="481875" y="4229750"/>
              <a:ext cx="58775" cy="56450"/>
            </a:xfrm>
            <a:custGeom>
              <a:avLst/>
              <a:gdLst/>
              <a:ahLst/>
              <a:cxnLst/>
              <a:rect l="l" t="t" r="r" b="b"/>
              <a:pathLst>
                <a:path w="2351" h="2258" extrusionOk="0">
                  <a:moveTo>
                    <a:pt x="1218" y="436"/>
                  </a:moveTo>
                  <a:cubicBezTo>
                    <a:pt x="1256" y="436"/>
                    <a:pt x="1295" y="440"/>
                    <a:pt x="1334" y="446"/>
                  </a:cubicBezTo>
                  <a:cubicBezTo>
                    <a:pt x="1710" y="511"/>
                    <a:pt x="1963" y="866"/>
                    <a:pt x="1899" y="1248"/>
                  </a:cubicBezTo>
                  <a:cubicBezTo>
                    <a:pt x="1872" y="1424"/>
                    <a:pt x="1770" y="1586"/>
                    <a:pt x="1619" y="1694"/>
                  </a:cubicBezTo>
                  <a:cubicBezTo>
                    <a:pt x="1499" y="1779"/>
                    <a:pt x="1360" y="1820"/>
                    <a:pt x="1217" y="1820"/>
                  </a:cubicBezTo>
                  <a:cubicBezTo>
                    <a:pt x="1179" y="1820"/>
                    <a:pt x="1141" y="1817"/>
                    <a:pt x="1103" y="1812"/>
                  </a:cubicBezTo>
                  <a:cubicBezTo>
                    <a:pt x="770" y="1752"/>
                    <a:pt x="527" y="1457"/>
                    <a:pt x="527" y="1129"/>
                  </a:cubicBezTo>
                  <a:cubicBezTo>
                    <a:pt x="527" y="1091"/>
                    <a:pt x="532" y="1054"/>
                    <a:pt x="537" y="1010"/>
                  </a:cubicBezTo>
                  <a:cubicBezTo>
                    <a:pt x="595" y="678"/>
                    <a:pt x="886" y="436"/>
                    <a:pt x="1218" y="436"/>
                  </a:cubicBezTo>
                  <a:close/>
                  <a:moveTo>
                    <a:pt x="1220" y="1"/>
                  </a:moveTo>
                  <a:cubicBezTo>
                    <a:pt x="680" y="1"/>
                    <a:pt x="199" y="391"/>
                    <a:pt x="108" y="940"/>
                  </a:cubicBezTo>
                  <a:cubicBezTo>
                    <a:pt x="0" y="1553"/>
                    <a:pt x="415" y="2134"/>
                    <a:pt x="1028" y="2243"/>
                  </a:cubicBezTo>
                  <a:cubicBezTo>
                    <a:pt x="1092" y="2253"/>
                    <a:pt x="1155" y="2258"/>
                    <a:pt x="1218" y="2258"/>
                  </a:cubicBezTo>
                  <a:cubicBezTo>
                    <a:pt x="1452" y="2258"/>
                    <a:pt x="1677" y="2188"/>
                    <a:pt x="1872" y="2049"/>
                  </a:cubicBezTo>
                  <a:cubicBezTo>
                    <a:pt x="2118" y="1876"/>
                    <a:pt x="2279" y="1613"/>
                    <a:pt x="2334" y="1317"/>
                  </a:cubicBezTo>
                  <a:cubicBezTo>
                    <a:pt x="2344" y="1253"/>
                    <a:pt x="2350" y="1188"/>
                    <a:pt x="2350" y="1129"/>
                  </a:cubicBezTo>
                  <a:cubicBezTo>
                    <a:pt x="2350" y="591"/>
                    <a:pt x="1957" y="107"/>
                    <a:pt x="1408" y="17"/>
                  </a:cubicBezTo>
                  <a:cubicBezTo>
                    <a:pt x="1345" y="6"/>
                    <a:pt x="1282" y="1"/>
                    <a:pt x="12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51" name="Google Shape;651;p39"/>
            <p:cNvSpPr/>
            <p:nvPr/>
          </p:nvSpPr>
          <p:spPr>
            <a:xfrm>
              <a:off x="487775" y="4421475"/>
              <a:ext cx="49100" cy="45475"/>
            </a:xfrm>
            <a:custGeom>
              <a:avLst/>
              <a:gdLst/>
              <a:ahLst/>
              <a:cxnLst/>
              <a:rect l="l" t="t" r="r" b="b"/>
              <a:pathLst>
                <a:path w="1964" h="1819" extrusionOk="0">
                  <a:moveTo>
                    <a:pt x="980" y="1"/>
                  </a:moveTo>
                  <a:cubicBezTo>
                    <a:pt x="546" y="1"/>
                    <a:pt x="163" y="314"/>
                    <a:pt x="87" y="756"/>
                  </a:cubicBezTo>
                  <a:cubicBezTo>
                    <a:pt x="1" y="1251"/>
                    <a:pt x="334" y="1724"/>
                    <a:pt x="829" y="1805"/>
                  </a:cubicBezTo>
                  <a:cubicBezTo>
                    <a:pt x="881" y="1814"/>
                    <a:pt x="933" y="1818"/>
                    <a:pt x="984" y="1818"/>
                  </a:cubicBezTo>
                  <a:cubicBezTo>
                    <a:pt x="1419" y="1818"/>
                    <a:pt x="1805" y="1505"/>
                    <a:pt x="1877" y="1063"/>
                  </a:cubicBezTo>
                  <a:cubicBezTo>
                    <a:pt x="1963" y="568"/>
                    <a:pt x="1630" y="95"/>
                    <a:pt x="1135" y="14"/>
                  </a:cubicBezTo>
                  <a:cubicBezTo>
                    <a:pt x="1083" y="5"/>
                    <a:pt x="1031" y="1"/>
                    <a:pt x="98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52" name="Google Shape;652;p39"/>
            <p:cNvSpPr/>
            <p:nvPr/>
          </p:nvSpPr>
          <p:spPr>
            <a:xfrm>
              <a:off x="483350" y="4416025"/>
              <a:ext cx="57300" cy="56400"/>
            </a:xfrm>
            <a:custGeom>
              <a:avLst/>
              <a:gdLst/>
              <a:ahLst/>
              <a:cxnLst/>
              <a:rect l="l" t="t" r="r" b="b"/>
              <a:pathLst>
                <a:path w="2292" h="2256" extrusionOk="0">
                  <a:moveTo>
                    <a:pt x="1157" y="437"/>
                  </a:moveTo>
                  <a:cubicBezTo>
                    <a:pt x="1196" y="437"/>
                    <a:pt x="1235" y="441"/>
                    <a:pt x="1275" y="447"/>
                  </a:cubicBezTo>
                  <a:cubicBezTo>
                    <a:pt x="1651" y="512"/>
                    <a:pt x="1904" y="867"/>
                    <a:pt x="1840" y="1244"/>
                  </a:cubicBezTo>
                  <a:cubicBezTo>
                    <a:pt x="1813" y="1426"/>
                    <a:pt x="1711" y="1582"/>
                    <a:pt x="1560" y="1689"/>
                  </a:cubicBezTo>
                  <a:cubicBezTo>
                    <a:pt x="1442" y="1774"/>
                    <a:pt x="1305" y="1818"/>
                    <a:pt x="1163" y="1818"/>
                  </a:cubicBezTo>
                  <a:cubicBezTo>
                    <a:pt x="1123" y="1818"/>
                    <a:pt x="1084" y="1815"/>
                    <a:pt x="1044" y="1808"/>
                  </a:cubicBezTo>
                  <a:cubicBezTo>
                    <a:pt x="860" y="1775"/>
                    <a:pt x="704" y="1679"/>
                    <a:pt x="597" y="1528"/>
                  </a:cubicBezTo>
                  <a:cubicBezTo>
                    <a:pt x="511" y="1410"/>
                    <a:pt x="468" y="1269"/>
                    <a:pt x="468" y="1130"/>
                  </a:cubicBezTo>
                  <a:cubicBezTo>
                    <a:pt x="468" y="1088"/>
                    <a:pt x="473" y="1050"/>
                    <a:pt x="478" y="1011"/>
                  </a:cubicBezTo>
                  <a:cubicBezTo>
                    <a:pt x="536" y="675"/>
                    <a:pt x="826" y="437"/>
                    <a:pt x="1157" y="437"/>
                  </a:cubicBezTo>
                  <a:close/>
                  <a:moveTo>
                    <a:pt x="1154" y="1"/>
                  </a:moveTo>
                  <a:cubicBezTo>
                    <a:pt x="616" y="1"/>
                    <a:pt x="140" y="389"/>
                    <a:pt x="49" y="937"/>
                  </a:cubicBezTo>
                  <a:cubicBezTo>
                    <a:pt x="1" y="1232"/>
                    <a:pt x="65" y="1534"/>
                    <a:pt x="242" y="1780"/>
                  </a:cubicBezTo>
                  <a:cubicBezTo>
                    <a:pt x="414" y="2028"/>
                    <a:pt x="672" y="2190"/>
                    <a:pt x="969" y="2237"/>
                  </a:cubicBezTo>
                  <a:cubicBezTo>
                    <a:pt x="1036" y="2249"/>
                    <a:pt x="1103" y="2255"/>
                    <a:pt x="1169" y="2255"/>
                  </a:cubicBezTo>
                  <a:cubicBezTo>
                    <a:pt x="1399" y="2255"/>
                    <a:pt x="1620" y="2183"/>
                    <a:pt x="1813" y="2050"/>
                  </a:cubicBezTo>
                  <a:cubicBezTo>
                    <a:pt x="2059" y="1872"/>
                    <a:pt x="2220" y="1614"/>
                    <a:pt x="2275" y="1318"/>
                  </a:cubicBezTo>
                  <a:cubicBezTo>
                    <a:pt x="2285" y="1254"/>
                    <a:pt x="2291" y="1189"/>
                    <a:pt x="2291" y="1125"/>
                  </a:cubicBezTo>
                  <a:cubicBezTo>
                    <a:pt x="2291" y="587"/>
                    <a:pt x="1898" y="108"/>
                    <a:pt x="1349" y="18"/>
                  </a:cubicBezTo>
                  <a:cubicBezTo>
                    <a:pt x="1284" y="6"/>
                    <a:pt x="1218" y="1"/>
                    <a:pt x="11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53" name="Google Shape;653;p39"/>
            <p:cNvSpPr/>
            <p:nvPr/>
          </p:nvSpPr>
          <p:spPr>
            <a:xfrm>
              <a:off x="610250" y="4235200"/>
              <a:ext cx="49075" cy="45525"/>
            </a:xfrm>
            <a:custGeom>
              <a:avLst/>
              <a:gdLst/>
              <a:ahLst/>
              <a:cxnLst/>
              <a:rect l="l" t="t" r="r" b="b"/>
              <a:pathLst>
                <a:path w="1963" h="1821" extrusionOk="0">
                  <a:moveTo>
                    <a:pt x="984" y="1"/>
                  </a:moveTo>
                  <a:cubicBezTo>
                    <a:pt x="544" y="1"/>
                    <a:pt x="158" y="311"/>
                    <a:pt x="80" y="760"/>
                  </a:cubicBezTo>
                  <a:cubicBezTo>
                    <a:pt x="0" y="1255"/>
                    <a:pt x="333" y="1723"/>
                    <a:pt x="829" y="1809"/>
                  </a:cubicBezTo>
                  <a:cubicBezTo>
                    <a:pt x="878" y="1817"/>
                    <a:pt x="927" y="1821"/>
                    <a:pt x="976" y="1821"/>
                  </a:cubicBezTo>
                  <a:cubicBezTo>
                    <a:pt x="1412" y="1821"/>
                    <a:pt x="1799" y="1507"/>
                    <a:pt x="1876" y="1062"/>
                  </a:cubicBezTo>
                  <a:cubicBezTo>
                    <a:pt x="1963" y="566"/>
                    <a:pt x="1629" y="99"/>
                    <a:pt x="1134" y="13"/>
                  </a:cubicBezTo>
                  <a:cubicBezTo>
                    <a:pt x="1084" y="5"/>
                    <a:pt x="1034" y="1"/>
                    <a:pt x="9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54" name="Google Shape;654;p39"/>
            <p:cNvSpPr/>
            <p:nvPr/>
          </p:nvSpPr>
          <p:spPr>
            <a:xfrm>
              <a:off x="604325" y="4229750"/>
              <a:ext cx="58625" cy="56450"/>
            </a:xfrm>
            <a:custGeom>
              <a:avLst/>
              <a:gdLst/>
              <a:ahLst/>
              <a:cxnLst/>
              <a:rect l="l" t="t" r="r" b="b"/>
              <a:pathLst>
                <a:path w="2345" h="2258" extrusionOk="0">
                  <a:moveTo>
                    <a:pt x="1218" y="436"/>
                  </a:moveTo>
                  <a:cubicBezTo>
                    <a:pt x="1256" y="436"/>
                    <a:pt x="1295" y="440"/>
                    <a:pt x="1334" y="446"/>
                  </a:cubicBezTo>
                  <a:cubicBezTo>
                    <a:pt x="1711" y="511"/>
                    <a:pt x="1962" y="866"/>
                    <a:pt x="1898" y="1248"/>
                  </a:cubicBezTo>
                  <a:cubicBezTo>
                    <a:pt x="1866" y="1424"/>
                    <a:pt x="1769" y="1586"/>
                    <a:pt x="1619" y="1694"/>
                  </a:cubicBezTo>
                  <a:cubicBezTo>
                    <a:pt x="1496" y="1779"/>
                    <a:pt x="1355" y="1820"/>
                    <a:pt x="1214" y="1820"/>
                  </a:cubicBezTo>
                  <a:cubicBezTo>
                    <a:pt x="1177" y="1820"/>
                    <a:pt x="1140" y="1817"/>
                    <a:pt x="1103" y="1812"/>
                  </a:cubicBezTo>
                  <a:cubicBezTo>
                    <a:pt x="764" y="1752"/>
                    <a:pt x="527" y="1457"/>
                    <a:pt x="527" y="1129"/>
                  </a:cubicBezTo>
                  <a:cubicBezTo>
                    <a:pt x="527" y="1091"/>
                    <a:pt x="527" y="1054"/>
                    <a:pt x="533" y="1010"/>
                  </a:cubicBezTo>
                  <a:cubicBezTo>
                    <a:pt x="590" y="678"/>
                    <a:pt x="886" y="436"/>
                    <a:pt x="1218" y="436"/>
                  </a:cubicBezTo>
                  <a:close/>
                  <a:moveTo>
                    <a:pt x="1216" y="1"/>
                  </a:moveTo>
                  <a:cubicBezTo>
                    <a:pt x="676" y="1"/>
                    <a:pt x="199" y="391"/>
                    <a:pt x="103" y="940"/>
                  </a:cubicBezTo>
                  <a:cubicBezTo>
                    <a:pt x="1" y="1553"/>
                    <a:pt x="414" y="2134"/>
                    <a:pt x="1027" y="2243"/>
                  </a:cubicBezTo>
                  <a:cubicBezTo>
                    <a:pt x="1090" y="2253"/>
                    <a:pt x="1153" y="2258"/>
                    <a:pt x="1216" y="2258"/>
                  </a:cubicBezTo>
                  <a:cubicBezTo>
                    <a:pt x="1449" y="2258"/>
                    <a:pt x="1677" y="2188"/>
                    <a:pt x="1872" y="2049"/>
                  </a:cubicBezTo>
                  <a:cubicBezTo>
                    <a:pt x="2113" y="1876"/>
                    <a:pt x="2280" y="1613"/>
                    <a:pt x="2329" y="1317"/>
                  </a:cubicBezTo>
                  <a:cubicBezTo>
                    <a:pt x="2339" y="1253"/>
                    <a:pt x="2344" y="1188"/>
                    <a:pt x="2344" y="1129"/>
                  </a:cubicBezTo>
                  <a:cubicBezTo>
                    <a:pt x="2344" y="591"/>
                    <a:pt x="1957" y="107"/>
                    <a:pt x="1404" y="17"/>
                  </a:cubicBezTo>
                  <a:cubicBezTo>
                    <a:pt x="1341" y="6"/>
                    <a:pt x="1278" y="1"/>
                    <a:pt x="12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55" name="Google Shape;655;p39"/>
            <p:cNvSpPr/>
            <p:nvPr/>
          </p:nvSpPr>
          <p:spPr>
            <a:xfrm>
              <a:off x="384425" y="4235200"/>
              <a:ext cx="49075" cy="45525"/>
            </a:xfrm>
            <a:custGeom>
              <a:avLst/>
              <a:gdLst/>
              <a:ahLst/>
              <a:cxnLst/>
              <a:rect l="l" t="t" r="r" b="b"/>
              <a:pathLst>
                <a:path w="1963" h="1821" extrusionOk="0">
                  <a:moveTo>
                    <a:pt x="986" y="1"/>
                  </a:moveTo>
                  <a:cubicBezTo>
                    <a:pt x="549" y="1"/>
                    <a:pt x="163" y="311"/>
                    <a:pt x="87" y="760"/>
                  </a:cubicBezTo>
                  <a:cubicBezTo>
                    <a:pt x="0" y="1255"/>
                    <a:pt x="333" y="1723"/>
                    <a:pt x="834" y="1809"/>
                  </a:cubicBezTo>
                  <a:cubicBezTo>
                    <a:pt x="883" y="1817"/>
                    <a:pt x="932" y="1821"/>
                    <a:pt x="981" y="1821"/>
                  </a:cubicBezTo>
                  <a:cubicBezTo>
                    <a:pt x="1418" y="1821"/>
                    <a:pt x="1805" y="1507"/>
                    <a:pt x="1882" y="1062"/>
                  </a:cubicBezTo>
                  <a:cubicBezTo>
                    <a:pt x="1963" y="566"/>
                    <a:pt x="1629" y="99"/>
                    <a:pt x="1134" y="13"/>
                  </a:cubicBezTo>
                  <a:cubicBezTo>
                    <a:pt x="1084" y="5"/>
                    <a:pt x="1035" y="1"/>
                    <a:pt x="9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56" name="Google Shape;656;p39"/>
            <p:cNvSpPr/>
            <p:nvPr/>
          </p:nvSpPr>
          <p:spPr>
            <a:xfrm>
              <a:off x="378500" y="4229750"/>
              <a:ext cx="58750" cy="56450"/>
            </a:xfrm>
            <a:custGeom>
              <a:avLst/>
              <a:gdLst/>
              <a:ahLst/>
              <a:cxnLst/>
              <a:rect l="l" t="t" r="r" b="b"/>
              <a:pathLst>
                <a:path w="2350" h="2258" extrusionOk="0">
                  <a:moveTo>
                    <a:pt x="1219" y="436"/>
                  </a:moveTo>
                  <a:cubicBezTo>
                    <a:pt x="1257" y="436"/>
                    <a:pt x="1296" y="440"/>
                    <a:pt x="1334" y="446"/>
                  </a:cubicBezTo>
                  <a:cubicBezTo>
                    <a:pt x="1711" y="511"/>
                    <a:pt x="1962" y="866"/>
                    <a:pt x="1904" y="1248"/>
                  </a:cubicBezTo>
                  <a:cubicBezTo>
                    <a:pt x="1872" y="1424"/>
                    <a:pt x="1769" y="1586"/>
                    <a:pt x="1619" y="1694"/>
                  </a:cubicBezTo>
                  <a:cubicBezTo>
                    <a:pt x="1500" y="1779"/>
                    <a:pt x="1360" y="1820"/>
                    <a:pt x="1217" y="1820"/>
                  </a:cubicBezTo>
                  <a:cubicBezTo>
                    <a:pt x="1179" y="1820"/>
                    <a:pt x="1141" y="1817"/>
                    <a:pt x="1103" y="1812"/>
                  </a:cubicBezTo>
                  <a:cubicBezTo>
                    <a:pt x="769" y="1752"/>
                    <a:pt x="527" y="1457"/>
                    <a:pt x="527" y="1129"/>
                  </a:cubicBezTo>
                  <a:cubicBezTo>
                    <a:pt x="527" y="1091"/>
                    <a:pt x="533" y="1054"/>
                    <a:pt x="538" y="1010"/>
                  </a:cubicBezTo>
                  <a:cubicBezTo>
                    <a:pt x="596" y="678"/>
                    <a:pt x="891" y="436"/>
                    <a:pt x="1219" y="436"/>
                  </a:cubicBezTo>
                  <a:close/>
                  <a:moveTo>
                    <a:pt x="1221" y="1"/>
                  </a:moveTo>
                  <a:cubicBezTo>
                    <a:pt x="681" y="1"/>
                    <a:pt x="204" y="391"/>
                    <a:pt x="108" y="940"/>
                  </a:cubicBezTo>
                  <a:cubicBezTo>
                    <a:pt x="1" y="1553"/>
                    <a:pt x="420" y="2134"/>
                    <a:pt x="1033" y="2243"/>
                  </a:cubicBezTo>
                  <a:cubicBezTo>
                    <a:pt x="1096" y="2253"/>
                    <a:pt x="1159" y="2258"/>
                    <a:pt x="1222" y="2258"/>
                  </a:cubicBezTo>
                  <a:cubicBezTo>
                    <a:pt x="1454" y="2258"/>
                    <a:pt x="1681" y="2188"/>
                    <a:pt x="1872" y="2049"/>
                  </a:cubicBezTo>
                  <a:cubicBezTo>
                    <a:pt x="2119" y="1876"/>
                    <a:pt x="2280" y="1613"/>
                    <a:pt x="2334" y="1317"/>
                  </a:cubicBezTo>
                  <a:cubicBezTo>
                    <a:pt x="2344" y="1253"/>
                    <a:pt x="2350" y="1188"/>
                    <a:pt x="2350" y="1129"/>
                  </a:cubicBezTo>
                  <a:cubicBezTo>
                    <a:pt x="2350" y="591"/>
                    <a:pt x="1957" y="107"/>
                    <a:pt x="1409" y="17"/>
                  </a:cubicBezTo>
                  <a:cubicBezTo>
                    <a:pt x="1346" y="6"/>
                    <a:pt x="1283" y="1"/>
                    <a:pt x="12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57" name="Google Shape;657;p39"/>
            <p:cNvSpPr/>
            <p:nvPr/>
          </p:nvSpPr>
          <p:spPr>
            <a:xfrm>
              <a:off x="438450" y="4324550"/>
              <a:ext cx="49100" cy="45575"/>
            </a:xfrm>
            <a:custGeom>
              <a:avLst/>
              <a:gdLst/>
              <a:ahLst/>
              <a:cxnLst/>
              <a:rect l="l" t="t" r="r" b="b"/>
              <a:pathLst>
                <a:path w="1964" h="1823" extrusionOk="0">
                  <a:moveTo>
                    <a:pt x="977" y="1"/>
                  </a:moveTo>
                  <a:cubicBezTo>
                    <a:pt x="540" y="1"/>
                    <a:pt x="158" y="315"/>
                    <a:pt x="81" y="762"/>
                  </a:cubicBezTo>
                  <a:cubicBezTo>
                    <a:pt x="1" y="1257"/>
                    <a:pt x="334" y="1724"/>
                    <a:pt x="829" y="1811"/>
                  </a:cubicBezTo>
                  <a:cubicBezTo>
                    <a:pt x="878" y="1819"/>
                    <a:pt x="928" y="1823"/>
                    <a:pt x="976" y="1823"/>
                  </a:cubicBezTo>
                  <a:cubicBezTo>
                    <a:pt x="1413" y="1823"/>
                    <a:pt x="1799" y="1508"/>
                    <a:pt x="1877" y="1064"/>
                  </a:cubicBezTo>
                  <a:cubicBezTo>
                    <a:pt x="1963" y="568"/>
                    <a:pt x="1629" y="101"/>
                    <a:pt x="1135" y="15"/>
                  </a:cubicBezTo>
                  <a:cubicBezTo>
                    <a:pt x="1082" y="5"/>
                    <a:pt x="1029" y="1"/>
                    <a:pt x="97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58" name="Google Shape;658;p39"/>
            <p:cNvSpPr/>
            <p:nvPr/>
          </p:nvSpPr>
          <p:spPr>
            <a:xfrm>
              <a:off x="432550" y="4319125"/>
              <a:ext cx="58600" cy="56450"/>
            </a:xfrm>
            <a:custGeom>
              <a:avLst/>
              <a:gdLst/>
              <a:ahLst/>
              <a:cxnLst/>
              <a:rect l="l" t="t" r="r" b="b"/>
              <a:pathLst>
                <a:path w="2344" h="2258" extrusionOk="0">
                  <a:moveTo>
                    <a:pt x="1216" y="437"/>
                  </a:moveTo>
                  <a:cubicBezTo>
                    <a:pt x="1254" y="437"/>
                    <a:pt x="1294" y="440"/>
                    <a:pt x="1333" y="447"/>
                  </a:cubicBezTo>
                  <a:cubicBezTo>
                    <a:pt x="1710" y="512"/>
                    <a:pt x="1962" y="866"/>
                    <a:pt x="1897" y="1242"/>
                  </a:cubicBezTo>
                  <a:cubicBezTo>
                    <a:pt x="1839" y="1582"/>
                    <a:pt x="1545" y="1821"/>
                    <a:pt x="1212" y="1821"/>
                  </a:cubicBezTo>
                  <a:cubicBezTo>
                    <a:pt x="1176" y="1821"/>
                    <a:pt x="1139" y="1818"/>
                    <a:pt x="1102" y="1812"/>
                  </a:cubicBezTo>
                  <a:cubicBezTo>
                    <a:pt x="763" y="1753"/>
                    <a:pt x="527" y="1457"/>
                    <a:pt x="527" y="1130"/>
                  </a:cubicBezTo>
                  <a:cubicBezTo>
                    <a:pt x="527" y="1092"/>
                    <a:pt x="527" y="1055"/>
                    <a:pt x="537" y="1011"/>
                  </a:cubicBezTo>
                  <a:cubicBezTo>
                    <a:pt x="590" y="675"/>
                    <a:pt x="884" y="437"/>
                    <a:pt x="1216" y="437"/>
                  </a:cubicBezTo>
                  <a:close/>
                  <a:moveTo>
                    <a:pt x="1217" y="1"/>
                  </a:moveTo>
                  <a:cubicBezTo>
                    <a:pt x="677" y="1"/>
                    <a:pt x="199" y="391"/>
                    <a:pt x="102" y="941"/>
                  </a:cubicBezTo>
                  <a:cubicBezTo>
                    <a:pt x="0" y="1554"/>
                    <a:pt x="413" y="2135"/>
                    <a:pt x="1026" y="2242"/>
                  </a:cubicBezTo>
                  <a:cubicBezTo>
                    <a:pt x="1089" y="2253"/>
                    <a:pt x="1152" y="2258"/>
                    <a:pt x="1214" y="2258"/>
                  </a:cubicBezTo>
                  <a:cubicBezTo>
                    <a:pt x="1755" y="2258"/>
                    <a:pt x="2237" y="1868"/>
                    <a:pt x="2328" y="1318"/>
                  </a:cubicBezTo>
                  <a:cubicBezTo>
                    <a:pt x="2339" y="1254"/>
                    <a:pt x="2344" y="1189"/>
                    <a:pt x="2344" y="1130"/>
                  </a:cubicBezTo>
                  <a:cubicBezTo>
                    <a:pt x="2344" y="586"/>
                    <a:pt x="1957" y="108"/>
                    <a:pt x="1403" y="16"/>
                  </a:cubicBezTo>
                  <a:cubicBezTo>
                    <a:pt x="1341" y="6"/>
                    <a:pt x="1278" y="1"/>
                    <a:pt x="1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59" name="Google Shape;659;p39"/>
            <p:cNvSpPr/>
            <p:nvPr/>
          </p:nvSpPr>
          <p:spPr>
            <a:xfrm>
              <a:off x="324475" y="4324550"/>
              <a:ext cx="49050" cy="45575"/>
            </a:xfrm>
            <a:custGeom>
              <a:avLst/>
              <a:gdLst/>
              <a:ahLst/>
              <a:cxnLst/>
              <a:rect l="l" t="t" r="r" b="b"/>
              <a:pathLst>
                <a:path w="1962" h="1823" extrusionOk="0">
                  <a:moveTo>
                    <a:pt x="973" y="1"/>
                  </a:moveTo>
                  <a:cubicBezTo>
                    <a:pt x="539" y="1"/>
                    <a:pt x="158" y="315"/>
                    <a:pt x="80" y="762"/>
                  </a:cubicBezTo>
                  <a:cubicBezTo>
                    <a:pt x="0" y="1257"/>
                    <a:pt x="333" y="1724"/>
                    <a:pt x="828" y="1811"/>
                  </a:cubicBezTo>
                  <a:cubicBezTo>
                    <a:pt x="877" y="1819"/>
                    <a:pt x="926" y="1823"/>
                    <a:pt x="975" y="1823"/>
                  </a:cubicBezTo>
                  <a:cubicBezTo>
                    <a:pt x="1413" y="1823"/>
                    <a:pt x="1799" y="1508"/>
                    <a:pt x="1877" y="1064"/>
                  </a:cubicBezTo>
                  <a:cubicBezTo>
                    <a:pt x="1962" y="568"/>
                    <a:pt x="1629" y="101"/>
                    <a:pt x="1130" y="15"/>
                  </a:cubicBezTo>
                  <a:cubicBezTo>
                    <a:pt x="1077" y="5"/>
                    <a:pt x="1025" y="1"/>
                    <a:pt x="97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60" name="Google Shape;660;p39"/>
            <p:cNvSpPr/>
            <p:nvPr/>
          </p:nvSpPr>
          <p:spPr>
            <a:xfrm>
              <a:off x="318550" y="4319125"/>
              <a:ext cx="58625" cy="56450"/>
            </a:xfrm>
            <a:custGeom>
              <a:avLst/>
              <a:gdLst/>
              <a:ahLst/>
              <a:cxnLst/>
              <a:rect l="l" t="t" r="r" b="b"/>
              <a:pathLst>
                <a:path w="2345" h="2258" extrusionOk="0">
                  <a:moveTo>
                    <a:pt x="1217" y="437"/>
                  </a:moveTo>
                  <a:cubicBezTo>
                    <a:pt x="1255" y="437"/>
                    <a:pt x="1295" y="440"/>
                    <a:pt x="1334" y="447"/>
                  </a:cubicBezTo>
                  <a:cubicBezTo>
                    <a:pt x="1710" y="512"/>
                    <a:pt x="1963" y="866"/>
                    <a:pt x="1898" y="1242"/>
                  </a:cubicBezTo>
                  <a:cubicBezTo>
                    <a:pt x="1840" y="1582"/>
                    <a:pt x="1541" y="1821"/>
                    <a:pt x="1211" y="1821"/>
                  </a:cubicBezTo>
                  <a:cubicBezTo>
                    <a:pt x="1175" y="1821"/>
                    <a:pt x="1138" y="1818"/>
                    <a:pt x="1102" y="1812"/>
                  </a:cubicBezTo>
                  <a:cubicBezTo>
                    <a:pt x="764" y="1753"/>
                    <a:pt x="528" y="1457"/>
                    <a:pt x="528" y="1130"/>
                  </a:cubicBezTo>
                  <a:cubicBezTo>
                    <a:pt x="528" y="1092"/>
                    <a:pt x="528" y="1055"/>
                    <a:pt x="533" y="1011"/>
                  </a:cubicBezTo>
                  <a:cubicBezTo>
                    <a:pt x="591" y="675"/>
                    <a:pt x="885" y="437"/>
                    <a:pt x="1217" y="437"/>
                  </a:cubicBezTo>
                  <a:close/>
                  <a:moveTo>
                    <a:pt x="1218" y="1"/>
                  </a:moveTo>
                  <a:cubicBezTo>
                    <a:pt x="678" y="1"/>
                    <a:pt x="199" y="391"/>
                    <a:pt x="102" y="941"/>
                  </a:cubicBezTo>
                  <a:cubicBezTo>
                    <a:pt x="0" y="1554"/>
                    <a:pt x="414" y="2135"/>
                    <a:pt x="1027" y="2242"/>
                  </a:cubicBezTo>
                  <a:cubicBezTo>
                    <a:pt x="1090" y="2253"/>
                    <a:pt x="1153" y="2258"/>
                    <a:pt x="1215" y="2258"/>
                  </a:cubicBezTo>
                  <a:cubicBezTo>
                    <a:pt x="1756" y="2258"/>
                    <a:pt x="2237" y="1868"/>
                    <a:pt x="2328" y="1318"/>
                  </a:cubicBezTo>
                  <a:cubicBezTo>
                    <a:pt x="2340" y="1254"/>
                    <a:pt x="2345" y="1189"/>
                    <a:pt x="2345" y="1130"/>
                  </a:cubicBezTo>
                  <a:cubicBezTo>
                    <a:pt x="2345" y="586"/>
                    <a:pt x="1958" y="108"/>
                    <a:pt x="1404" y="16"/>
                  </a:cubicBezTo>
                  <a:cubicBezTo>
                    <a:pt x="1342" y="6"/>
                    <a:pt x="1279" y="1"/>
                    <a:pt x="12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61" name="Google Shape;661;p39"/>
            <p:cNvSpPr/>
            <p:nvPr/>
          </p:nvSpPr>
          <p:spPr>
            <a:xfrm>
              <a:off x="610925" y="4421475"/>
              <a:ext cx="46125" cy="39625"/>
            </a:xfrm>
            <a:custGeom>
              <a:avLst/>
              <a:gdLst/>
              <a:ahLst/>
              <a:cxnLst/>
              <a:rect l="l" t="t" r="r" b="b"/>
              <a:pathLst>
                <a:path w="1845" h="1585" extrusionOk="0">
                  <a:moveTo>
                    <a:pt x="951" y="1"/>
                  </a:moveTo>
                  <a:cubicBezTo>
                    <a:pt x="514" y="1"/>
                    <a:pt x="130" y="314"/>
                    <a:pt x="53" y="756"/>
                  </a:cubicBezTo>
                  <a:cubicBezTo>
                    <a:pt x="0" y="1079"/>
                    <a:pt x="124" y="1386"/>
                    <a:pt x="343" y="1584"/>
                  </a:cubicBezTo>
                  <a:lnTo>
                    <a:pt x="1844" y="724"/>
                  </a:lnTo>
                  <a:cubicBezTo>
                    <a:pt x="1769" y="369"/>
                    <a:pt x="1484" y="78"/>
                    <a:pt x="1107" y="14"/>
                  </a:cubicBezTo>
                  <a:cubicBezTo>
                    <a:pt x="1055" y="5"/>
                    <a:pt x="1003" y="1"/>
                    <a:pt x="95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62" name="Google Shape;662;p39"/>
            <p:cNvSpPr/>
            <p:nvPr/>
          </p:nvSpPr>
          <p:spPr>
            <a:xfrm>
              <a:off x="605650" y="4417650"/>
              <a:ext cx="56350" cy="48425"/>
            </a:xfrm>
            <a:custGeom>
              <a:avLst/>
              <a:gdLst/>
              <a:ahLst/>
              <a:cxnLst/>
              <a:rect l="l" t="t" r="r" b="b"/>
              <a:pathLst>
                <a:path w="2254" h="1937" extrusionOk="0">
                  <a:moveTo>
                    <a:pt x="1155" y="0"/>
                  </a:moveTo>
                  <a:cubicBezTo>
                    <a:pt x="619" y="0"/>
                    <a:pt x="146" y="389"/>
                    <a:pt x="50" y="936"/>
                  </a:cubicBezTo>
                  <a:cubicBezTo>
                    <a:pt x="1" y="1232"/>
                    <a:pt x="71" y="1534"/>
                    <a:pt x="243" y="1780"/>
                  </a:cubicBezTo>
                  <a:cubicBezTo>
                    <a:pt x="281" y="1834"/>
                    <a:pt x="329" y="1888"/>
                    <a:pt x="378" y="1936"/>
                  </a:cubicBezTo>
                  <a:lnTo>
                    <a:pt x="780" y="1700"/>
                  </a:lnTo>
                  <a:cubicBezTo>
                    <a:pt x="711" y="1656"/>
                    <a:pt x="651" y="1598"/>
                    <a:pt x="598" y="1527"/>
                  </a:cubicBezTo>
                  <a:cubicBezTo>
                    <a:pt x="517" y="1410"/>
                    <a:pt x="474" y="1269"/>
                    <a:pt x="474" y="1130"/>
                  </a:cubicBezTo>
                  <a:cubicBezTo>
                    <a:pt x="474" y="1087"/>
                    <a:pt x="474" y="1050"/>
                    <a:pt x="480" y="1011"/>
                  </a:cubicBezTo>
                  <a:cubicBezTo>
                    <a:pt x="537" y="675"/>
                    <a:pt x="832" y="437"/>
                    <a:pt x="1163" y="437"/>
                  </a:cubicBezTo>
                  <a:cubicBezTo>
                    <a:pt x="1202" y="437"/>
                    <a:pt x="1241" y="440"/>
                    <a:pt x="1281" y="447"/>
                  </a:cubicBezTo>
                  <a:cubicBezTo>
                    <a:pt x="1604" y="501"/>
                    <a:pt x="1835" y="770"/>
                    <a:pt x="1851" y="1082"/>
                  </a:cubicBezTo>
                  <a:lnTo>
                    <a:pt x="2254" y="850"/>
                  </a:lnTo>
                  <a:cubicBezTo>
                    <a:pt x="2152" y="430"/>
                    <a:pt x="1807" y="92"/>
                    <a:pt x="1351" y="17"/>
                  </a:cubicBezTo>
                  <a:cubicBezTo>
                    <a:pt x="1285" y="6"/>
                    <a:pt x="1220" y="0"/>
                    <a:pt x="11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63" name="Google Shape;663;p39"/>
            <p:cNvSpPr/>
            <p:nvPr/>
          </p:nvSpPr>
          <p:spPr>
            <a:xfrm>
              <a:off x="386150" y="4421475"/>
              <a:ext cx="47350" cy="43925"/>
            </a:xfrm>
            <a:custGeom>
              <a:avLst/>
              <a:gdLst/>
              <a:ahLst/>
              <a:cxnLst/>
              <a:rect l="l" t="t" r="r" b="b"/>
              <a:pathLst>
                <a:path w="1894" h="1757" extrusionOk="0">
                  <a:moveTo>
                    <a:pt x="911" y="1"/>
                  </a:moveTo>
                  <a:cubicBezTo>
                    <a:pt x="477" y="1"/>
                    <a:pt x="94" y="314"/>
                    <a:pt x="18" y="756"/>
                  </a:cubicBezTo>
                  <a:cubicBezTo>
                    <a:pt x="1" y="858"/>
                    <a:pt x="1" y="955"/>
                    <a:pt x="18" y="1051"/>
                  </a:cubicBezTo>
                  <a:lnTo>
                    <a:pt x="1243" y="1756"/>
                  </a:lnTo>
                  <a:cubicBezTo>
                    <a:pt x="1527" y="1649"/>
                    <a:pt x="1753" y="1391"/>
                    <a:pt x="1813" y="1063"/>
                  </a:cubicBezTo>
                  <a:cubicBezTo>
                    <a:pt x="1894" y="568"/>
                    <a:pt x="1560" y="95"/>
                    <a:pt x="1065" y="14"/>
                  </a:cubicBezTo>
                  <a:cubicBezTo>
                    <a:pt x="1013" y="5"/>
                    <a:pt x="962" y="1"/>
                    <a:pt x="91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64" name="Google Shape;664;p39"/>
            <p:cNvSpPr/>
            <p:nvPr/>
          </p:nvSpPr>
          <p:spPr>
            <a:xfrm>
              <a:off x="380775" y="4416025"/>
              <a:ext cx="56475" cy="53000"/>
            </a:xfrm>
            <a:custGeom>
              <a:avLst/>
              <a:gdLst/>
              <a:ahLst/>
              <a:cxnLst/>
              <a:rect l="l" t="t" r="r" b="b"/>
              <a:pathLst>
                <a:path w="2259" h="2120" extrusionOk="0">
                  <a:moveTo>
                    <a:pt x="1122" y="1"/>
                  </a:moveTo>
                  <a:cubicBezTo>
                    <a:pt x="586" y="1"/>
                    <a:pt x="113" y="389"/>
                    <a:pt x="17" y="937"/>
                  </a:cubicBezTo>
                  <a:cubicBezTo>
                    <a:pt x="7" y="1011"/>
                    <a:pt x="0" y="1082"/>
                    <a:pt x="0" y="1157"/>
                  </a:cubicBezTo>
                  <a:lnTo>
                    <a:pt x="523" y="1458"/>
                  </a:lnTo>
                  <a:cubicBezTo>
                    <a:pt x="469" y="1356"/>
                    <a:pt x="436" y="1244"/>
                    <a:pt x="436" y="1125"/>
                  </a:cubicBezTo>
                  <a:cubicBezTo>
                    <a:pt x="436" y="1088"/>
                    <a:pt x="442" y="1050"/>
                    <a:pt x="447" y="1011"/>
                  </a:cubicBezTo>
                  <a:cubicBezTo>
                    <a:pt x="505" y="675"/>
                    <a:pt x="799" y="437"/>
                    <a:pt x="1127" y="437"/>
                  </a:cubicBezTo>
                  <a:cubicBezTo>
                    <a:pt x="1165" y="437"/>
                    <a:pt x="1204" y="441"/>
                    <a:pt x="1243" y="447"/>
                  </a:cubicBezTo>
                  <a:cubicBezTo>
                    <a:pt x="1620" y="512"/>
                    <a:pt x="1871" y="867"/>
                    <a:pt x="1813" y="1244"/>
                  </a:cubicBezTo>
                  <a:cubicBezTo>
                    <a:pt x="1781" y="1426"/>
                    <a:pt x="1678" y="1582"/>
                    <a:pt x="1528" y="1689"/>
                  </a:cubicBezTo>
                  <a:cubicBezTo>
                    <a:pt x="1415" y="1770"/>
                    <a:pt x="1286" y="1813"/>
                    <a:pt x="1146" y="1818"/>
                  </a:cubicBezTo>
                  <a:lnTo>
                    <a:pt x="1668" y="2120"/>
                  </a:lnTo>
                  <a:cubicBezTo>
                    <a:pt x="1705" y="2098"/>
                    <a:pt x="1742" y="2071"/>
                    <a:pt x="1781" y="2050"/>
                  </a:cubicBezTo>
                  <a:cubicBezTo>
                    <a:pt x="2028" y="1872"/>
                    <a:pt x="2189" y="1614"/>
                    <a:pt x="2243" y="1318"/>
                  </a:cubicBezTo>
                  <a:cubicBezTo>
                    <a:pt x="2253" y="1254"/>
                    <a:pt x="2259" y="1189"/>
                    <a:pt x="2259" y="1125"/>
                  </a:cubicBezTo>
                  <a:cubicBezTo>
                    <a:pt x="2259" y="587"/>
                    <a:pt x="1866" y="108"/>
                    <a:pt x="1318" y="18"/>
                  </a:cubicBezTo>
                  <a:cubicBezTo>
                    <a:pt x="1252" y="6"/>
                    <a:pt x="1187" y="1"/>
                    <a:pt x="11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</p:grpSp>
      <p:grpSp>
        <p:nvGrpSpPr>
          <p:cNvPr id="665" name="Google Shape;665;p39"/>
          <p:cNvGrpSpPr/>
          <p:nvPr/>
        </p:nvGrpSpPr>
        <p:grpSpPr>
          <a:xfrm flipH="1">
            <a:off x="8227017" y="218610"/>
            <a:ext cx="783131" cy="901188"/>
            <a:chOff x="195700" y="4156600"/>
            <a:chExt cx="645775" cy="743125"/>
          </a:xfrm>
        </p:grpSpPr>
        <p:sp>
          <p:nvSpPr>
            <p:cNvPr id="666" name="Google Shape;666;p39"/>
            <p:cNvSpPr/>
            <p:nvPr/>
          </p:nvSpPr>
          <p:spPr>
            <a:xfrm>
              <a:off x="201075" y="4162125"/>
              <a:ext cx="634200" cy="732200"/>
            </a:xfrm>
            <a:custGeom>
              <a:avLst/>
              <a:gdLst/>
              <a:ahLst/>
              <a:cxnLst/>
              <a:rect l="l" t="t" r="r" b="b"/>
              <a:pathLst>
                <a:path w="25368" h="29288" extrusionOk="0">
                  <a:moveTo>
                    <a:pt x="12684" y="0"/>
                  </a:moveTo>
                  <a:lnTo>
                    <a:pt x="1" y="7323"/>
                  </a:lnTo>
                  <a:lnTo>
                    <a:pt x="1" y="21964"/>
                  </a:lnTo>
                  <a:lnTo>
                    <a:pt x="12684" y="29288"/>
                  </a:lnTo>
                  <a:lnTo>
                    <a:pt x="25368" y="21964"/>
                  </a:lnTo>
                  <a:lnTo>
                    <a:pt x="25368" y="7323"/>
                  </a:lnTo>
                  <a:lnTo>
                    <a:pt x="1268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67" name="Google Shape;667;p39"/>
            <p:cNvSpPr/>
            <p:nvPr/>
          </p:nvSpPr>
          <p:spPr>
            <a:xfrm>
              <a:off x="195700" y="4156600"/>
              <a:ext cx="644975" cy="743125"/>
            </a:xfrm>
            <a:custGeom>
              <a:avLst/>
              <a:gdLst/>
              <a:ahLst/>
              <a:cxnLst/>
              <a:rect l="l" t="t" r="r" b="b"/>
              <a:pathLst>
                <a:path w="25799" h="29725" extrusionOk="0">
                  <a:moveTo>
                    <a:pt x="12899" y="474"/>
                  </a:moveTo>
                  <a:lnTo>
                    <a:pt x="25362" y="7668"/>
                  </a:lnTo>
                  <a:lnTo>
                    <a:pt x="25362" y="22062"/>
                  </a:lnTo>
                  <a:lnTo>
                    <a:pt x="12899" y="29256"/>
                  </a:lnTo>
                  <a:lnTo>
                    <a:pt x="435" y="22062"/>
                  </a:lnTo>
                  <a:lnTo>
                    <a:pt x="435" y="7668"/>
                  </a:lnTo>
                  <a:lnTo>
                    <a:pt x="12899" y="474"/>
                  </a:lnTo>
                  <a:close/>
                  <a:moveTo>
                    <a:pt x="12899" y="1"/>
                  </a:moveTo>
                  <a:cubicBezTo>
                    <a:pt x="12861" y="1"/>
                    <a:pt x="12823" y="11"/>
                    <a:pt x="12791" y="33"/>
                  </a:cubicBezTo>
                  <a:lnTo>
                    <a:pt x="107" y="7351"/>
                  </a:lnTo>
                  <a:cubicBezTo>
                    <a:pt x="38" y="7395"/>
                    <a:pt x="0" y="7464"/>
                    <a:pt x="0" y="7544"/>
                  </a:cubicBezTo>
                  <a:lnTo>
                    <a:pt x="0" y="22185"/>
                  </a:lnTo>
                  <a:cubicBezTo>
                    <a:pt x="0" y="22267"/>
                    <a:pt x="38" y="22336"/>
                    <a:pt x="107" y="22374"/>
                  </a:cubicBezTo>
                  <a:lnTo>
                    <a:pt x="12791" y="29697"/>
                  </a:lnTo>
                  <a:cubicBezTo>
                    <a:pt x="12823" y="29719"/>
                    <a:pt x="12862" y="29724"/>
                    <a:pt x="12899" y="29724"/>
                  </a:cubicBezTo>
                  <a:cubicBezTo>
                    <a:pt x="12937" y="29724"/>
                    <a:pt x="12974" y="29719"/>
                    <a:pt x="13006" y="29697"/>
                  </a:cubicBezTo>
                  <a:lnTo>
                    <a:pt x="25690" y="22374"/>
                  </a:lnTo>
                  <a:cubicBezTo>
                    <a:pt x="25754" y="22336"/>
                    <a:pt x="25798" y="22267"/>
                    <a:pt x="25798" y="22185"/>
                  </a:cubicBezTo>
                  <a:lnTo>
                    <a:pt x="25798" y="7544"/>
                  </a:lnTo>
                  <a:cubicBezTo>
                    <a:pt x="25798" y="7464"/>
                    <a:pt x="25754" y="7395"/>
                    <a:pt x="25690" y="7351"/>
                  </a:cubicBezTo>
                  <a:lnTo>
                    <a:pt x="13006" y="33"/>
                  </a:lnTo>
                  <a:cubicBezTo>
                    <a:pt x="12974" y="11"/>
                    <a:pt x="12936" y="1"/>
                    <a:pt x="128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68" name="Google Shape;668;p39"/>
            <p:cNvSpPr/>
            <p:nvPr/>
          </p:nvSpPr>
          <p:spPr>
            <a:xfrm>
              <a:off x="518175" y="4345200"/>
              <a:ext cx="317100" cy="549125"/>
            </a:xfrm>
            <a:custGeom>
              <a:avLst/>
              <a:gdLst/>
              <a:ahLst/>
              <a:cxnLst/>
              <a:rect l="l" t="t" r="r" b="b"/>
              <a:pathLst>
                <a:path w="12684" h="21965" extrusionOk="0">
                  <a:moveTo>
                    <a:pt x="12684" y="0"/>
                  </a:moveTo>
                  <a:lnTo>
                    <a:pt x="0" y="7318"/>
                  </a:lnTo>
                  <a:lnTo>
                    <a:pt x="0" y="21965"/>
                  </a:lnTo>
                  <a:lnTo>
                    <a:pt x="12684" y="14641"/>
                  </a:lnTo>
                  <a:lnTo>
                    <a:pt x="1268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69" name="Google Shape;669;p39"/>
            <p:cNvSpPr/>
            <p:nvPr/>
          </p:nvSpPr>
          <p:spPr>
            <a:xfrm>
              <a:off x="512650" y="4339650"/>
              <a:ext cx="328025" cy="560075"/>
            </a:xfrm>
            <a:custGeom>
              <a:avLst/>
              <a:gdLst/>
              <a:ahLst/>
              <a:cxnLst/>
              <a:rect l="l" t="t" r="r" b="b"/>
              <a:pathLst>
                <a:path w="13121" h="22403" extrusionOk="0">
                  <a:moveTo>
                    <a:pt x="12684" y="599"/>
                  </a:moveTo>
                  <a:lnTo>
                    <a:pt x="12684" y="14740"/>
                  </a:lnTo>
                  <a:lnTo>
                    <a:pt x="442" y="21805"/>
                  </a:lnTo>
                  <a:lnTo>
                    <a:pt x="442" y="7669"/>
                  </a:lnTo>
                  <a:lnTo>
                    <a:pt x="12684" y="599"/>
                  </a:lnTo>
                  <a:close/>
                  <a:moveTo>
                    <a:pt x="12902" y="1"/>
                  </a:moveTo>
                  <a:cubicBezTo>
                    <a:pt x="12865" y="1"/>
                    <a:pt x="12827" y="10"/>
                    <a:pt x="12791" y="29"/>
                  </a:cubicBezTo>
                  <a:lnTo>
                    <a:pt x="113" y="7352"/>
                  </a:lnTo>
                  <a:cubicBezTo>
                    <a:pt x="43" y="7389"/>
                    <a:pt x="1" y="7465"/>
                    <a:pt x="1" y="7540"/>
                  </a:cubicBezTo>
                  <a:lnTo>
                    <a:pt x="1" y="22187"/>
                  </a:lnTo>
                  <a:cubicBezTo>
                    <a:pt x="1" y="22261"/>
                    <a:pt x="43" y="22338"/>
                    <a:pt x="113" y="22375"/>
                  </a:cubicBezTo>
                  <a:cubicBezTo>
                    <a:pt x="145" y="22397"/>
                    <a:pt x="184" y="22402"/>
                    <a:pt x="221" y="22402"/>
                  </a:cubicBezTo>
                  <a:cubicBezTo>
                    <a:pt x="259" y="22402"/>
                    <a:pt x="296" y="22397"/>
                    <a:pt x="328" y="22375"/>
                  </a:cubicBezTo>
                  <a:lnTo>
                    <a:pt x="13012" y="15052"/>
                  </a:lnTo>
                  <a:cubicBezTo>
                    <a:pt x="13076" y="15014"/>
                    <a:pt x="13120" y="14945"/>
                    <a:pt x="13120" y="14863"/>
                  </a:cubicBezTo>
                  <a:lnTo>
                    <a:pt x="13120" y="222"/>
                  </a:lnTo>
                  <a:cubicBezTo>
                    <a:pt x="13120" y="142"/>
                    <a:pt x="13076" y="73"/>
                    <a:pt x="13012" y="29"/>
                  </a:cubicBezTo>
                  <a:cubicBezTo>
                    <a:pt x="12977" y="10"/>
                    <a:pt x="12940" y="1"/>
                    <a:pt x="129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70" name="Google Shape;670;p39"/>
            <p:cNvSpPr/>
            <p:nvPr/>
          </p:nvSpPr>
          <p:spPr>
            <a:xfrm>
              <a:off x="518175" y="4423850"/>
              <a:ext cx="317100" cy="180550"/>
            </a:xfrm>
            <a:custGeom>
              <a:avLst/>
              <a:gdLst/>
              <a:ahLst/>
              <a:cxnLst/>
              <a:rect l="l" t="t" r="r" b="b"/>
              <a:pathLst>
                <a:path w="12684" h="7222" extrusionOk="0">
                  <a:moveTo>
                    <a:pt x="0" y="7221"/>
                  </a:moveTo>
                  <a:lnTo>
                    <a:pt x="12684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71" name="Google Shape;671;p39"/>
            <p:cNvSpPr/>
            <p:nvPr/>
          </p:nvSpPr>
          <p:spPr>
            <a:xfrm>
              <a:off x="511850" y="4418400"/>
              <a:ext cx="329625" cy="191350"/>
            </a:xfrm>
            <a:custGeom>
              <a:avLst/>
              <a:gdLst/>
              <a:ahLst/>
              <a:cxnLst/>
              <a:rect l="l" t="t" r="r" b="b"/>
              <a:pathLst>
                <a:path w="13185" h="7654" extrusionOk="0">
                  <a:moveTo>
                    <a:pt x="12937" y="0"/>
                  </a:moveTo>
                  <a:cubicBezTo>
                    <a:pt x="12899" y="0"/>
                    <a:pt x="12860" y="10"/>
                    <a:pt x="12823" y="30"/>
                  </a:cubicBezTo>
                  <a:lnTo>
                    <a:pt x="145" y="7246"/>
                  </a:lnTo>
                  <a:cubicBezTo>
                    <a:pt x="38" y="7304"/>
                    <a:pt x="0" y="7439"/>
                    <a:pt x="65" y="7547"/>
                  </a:cubicBezTo>
                  <a:cubicBezTo>
                    <a:pt x="102" y="7616"/>
                    <a:pt x="177" y="7654"/>
                    <a:pt x="253" y="7654"/>
                  </a:cubicBezTo>
                  <a:cubicBezTo>
                    <a:pt x="291" y="7654"/>
                    <a:pt x="328" y="7649"/>
                    <a:pt x="360" y="7627"/>
                  </a:cubicBezTo>
                  <a:lnTo>
                    <a:pt x="13044" y="407"/>
                  </a:lnTo>
                  <a:cubicBezTo>
                    <a:pt x="13146" y="347"/>
                    <a:pt x="13185" y="213"/>
                    <a:pt x="13125" y="110"/>
                  </a:cubicBezTo>
                  <a:cubicBezTo>
                    <a:pt x="13086" y="39"/>
                    <a:pt x="13013" y="0"/>
                    <a:pt x="129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72" name="Google Shape;672;p39"/>
            <p:cNvSpPr/>
            <p:nvPr/>
          </p:nvSpPr>
          <p:spPr>
            <a:xfrm>
              <a:off x="518175" y="4494700"/>
              <a:ext cx="317100" cy="180500"/>
            </a:xfrm>
            <a:custGeom>
              <a:avLst/>
              <a:gdLst/>
              <a:ahLst/>
              <a:cxnLst/>
              <a:rect l="l" t="t" r="r" b="b"/>
              <a:pathLst>
                <a:path w="12684" h="7220" extrusionOk="0">
                  <a:moveTo>
                    <a:pt x="0" y="7220"/>
                  </a:moveTo>
                  <a:lnTo>
                    <a:pt x="12684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73" name="Google Shape;673;p39"/>
            <p:cNvSpPr/>
            <p:nvPr/>
          </p:nvSpPr>
          <p:spPr>
            <a:xfrm>
              <a:off x="511850" y="4489250"/>
              <a:ext cx="329625" cy="191350"/>
            </a:xfrm>
            <a:custGeom>
              <a:avLst/>
              <a:gdLst/>
              <a:ahLst/>
              <a:cxnLst/>
              <a:rect l="l" t="t" r="r" b="b"/>
              <a:pathLst>
                <a:path w="13185" h="7654" extrusionOk="0">
                  <a:moveTo>
                    <a:pt x="12937" y="0"/>
                  </a:moveTo>
                  <a:cubicBezTo>
                    <a:pt x="12899" y="0"/>
                    <a:pt x="12860" y="10"/>
                    <a:pt x="12823" y="30"/>
                  </a:cubicBezTo>
                  <a:lnTo>
                    <a:pt x="145" y="7244"/>
                  </a:lnTo>
                  <a:cubicBezTo>
                    <a:pt x="38" y="7309"/>
                    <a:pt x="0" y="7438"/>
                    <a:pt x="65" y="7546"/>
                  </a:cubicBezTo>
                  <a:cubicBezTo>
                    <a:pt x="102" y="7616"/>
                    <a:pt x="177" y="7653"/>
                    <a:pt x="253" y="7653"/>
                  </a:cubicBezTo>
                  <a:cubicBezTo>
                    <a:pt x="291" y="7653"/>
                    <a:pt x="328" y="7648"/>
                    <a:pt x="360" y="7626"/>
                  </a:cubicBezTo>
                  <a:lnTo>
                    <a:pt x="13044" y="405"/>
                  </a:lnTo>
                  <a:cubicBezTo>
                    <a:pt x="13146" y="347"/>
                    <a:pt x="13185" y="218"/>
                    <a:pt x="13125" y="110"/>
                  </a:cubicBezTo>
                  <a:cubicBezTo>
                    <a:pt x="13086" y="38"/>
                    <a:pt x="13013" y="0"/>
                    <a:pt x="129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74" name="Google Shape;674;p39"/>
            <p:cNvSpPr/>
            <p:nvPr/>
          </p:nvSpPr>
          <p:spPr>
            <a:xfrm>
              <a:off x="518175" y="4565500"/>
              <a:ext cx="317100" cy="180550"/>
            </a:xfrm>
            <a:custGeom>
              <a:avLst/>
              <a:gdLst/>
              <a:ahLst/>
              <a:cxnLst/>
              <a:rect l="l" t="t" r="r" b="b"/>
              <a:pathLst>
                <a:path w="12684" h="7222" extrusionOk="0">
                  <a:moveTo>
                    <a:pt x="0" y="7222"/>
                  </a:moveTo>
                  <a:lnTo>
                    <a:pt x="12684" y="1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75" name="Google Shape;675;p39"/>
            <p:cNvSpPr/>
            <p:nvPr/>
          </p:nvSpPr>
          <p:spPr>
            <a:xfrm>
              <a:off x="511850" y="4560125"/>
              <a:ext cx="329625" cy="191450"/>
            </a:xfrm>
            <a:custGeom>
              <a:avLst/>
              <a:gdLst/>
              <a:ahLst/>
              <a:cxnLst/>
              <a:rect l="l" t="t" r="r" b="b"/>
              <a:pathLst>
                <a:path w="13185" h="7658" extrusionOk="0">
                  <a:moveTo>
                    <a:pt x="12933" y="0"/>
                  </a:moveTo>
                  <a:cubicBezTo>
                    <a:pt x="12896" y="0"/>
                    <a:pt x="12858" y="9"/>
                    <a:pt x="12823" y="28"/>
                  </a:cubicBezTo>
                  <a:lnTo>
                    <a:pt x="145" y="7248"/>
                  </a:lnTo>
                  <a:cubicBezTo>
                    <a:pt x="38" y="7308"/>
                    <a:pt x="0" y="7442"/>
                    <a:pt x="65" y="7545"/>
                  </a:cubicBezTo>
                  <a:cubicBezTo>
                    <a:pt x="102" y="7615"/>
                    <a:pt x="177" y="7657"/>
                    <a:pt x="253" y="7657"/>
                  </a:cubicBezTo>
                  <a:cubicBezTo>
                    <a:pt x="291" y="7657"/>
                    <a:pt x="328" y="7647"/>
                    <a:pt x="360" y="7625"/>
                  </a:cubicBezTo>
                  <a:lnTo>
                    <a:pt x="13044" y="409"/>
                  </a:lnTo>
                  <a:cubicBezTo>
                    <a:pt x="13146" y="345"/>
                    <a:pt x="13185" y="216"/>
                    <a:pt x="13125" y="108"/>
                  </a:cubicBezTo>
                  <a:cubicBezTo>
                    <a:pt x="13085" y="40"/>
                    <a:pt x="13011" y="0"/>
                    <a:pt x="129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76" name="Google Shape;676;p39"/>
            <p:cNvSpPr/>
            <p:nvPr/>
          </p:nvSpPr>
          <p:spPr>
            <a:xfrm>
              <a:off x="518175" y="4636350"/>
              <a:ext cx="317100" cy="180550"/>
            </a:xfrm>
            <a:custGeom>
              <a:avLst/>
              <a:gdLst/>
              <a:ahLst/>
              <a:cxnLst/>
              <a:rect l="l" t="t" r="r" b="b"/>
              <a:pathLst>
                <a:path w="12684" h="7222" extrusionOk="0">
                  <a:moveTo>
                    <a:pt x="0" y="7222"/>
                  </a:moveTo>
                  <a:lnTo>
                    <a:pt x="12684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77" name="Google Shape;677;p39"/>
            <p:cNvSpPr/>
            <p:nvPr/>
          </p:nvSpPr>
          <p:spPr>
            <a:xfrm>
              <a:off x="511850" y="4630950"/>
              <a:ext cx="329625" cy="191475"/>
            </a:xfrm>
            <a:custGeom>
              <a:avLst/>
              <a:gdLst/>
              <a:ahLst/>
              <a:cxnLst/>
              <a:rect l="l" t="t" r="r" b="b"/>
              <a:pathLst>
                <a:path w="13185" h="7659" extrusionOk="0">
                  <a:moveTo>
                    <a:pt x="12932" y="0"/>
                  </a:moveTo>
                  <a:cubicBezTo>
                    <a:pt x="12895" y="0"/>
                    <a:pt x="12858" y="9"/>
                    <a:pt x="12823" y="28"/>
                  </a:cubicBezTo>
                  <a:lnTo>
                    <a:pt x="145" y="7249"/>
                  </a:lnTo>
                  <a:cubicBezTo>
                    <a:pt x="38" y="7308"/>
                    <a:pt x="0" y="7443"/>
                    <a:pt x="65" y="7545"/>
                  </a:cubicBezTo>
                  <a:cubicBezTo>
                    <a:pt x="102" y="7616"/>
                    <a:pt x="177" y="7658"/>
                    <a:pt x="253" y="7658"/>
                  </a:cubicBezTo>
                  <a:cubicBezTo>
                    <a:pt x="291" y="7658"/>
                    <a:pt x="328" y="7648"/>
                    <a:pt x="360" y="7626"/>
                  </a:cubicBezTo>
                  <a:lnTo>
                    <a:pt x="13044" y="410"/>
                  </a:lnTo>
                  <a:cubicBezTo>
                    <a:pt x="13146" y="351"/>
                    <a:pt x="13185" y="216"/>
                    <a:pt x="13125" y="109"/>
                  </a:cubicBezTo>
                  <a:cubicBezTo>
                    <a:pt x="13085" y="40"/>
                    <a:pt x="13010" y="0"/>
                    <a:pt x="129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78" name="Google Shape;678;p39"/>
            <p:cNvSpPr/>
            <p:nvPr/>
          </p:nvSpPr>
          <p:spPr>
            <a:xfrm>
              <a:off x="201075" y="4162125"/>
              <a:ext cx="634200" cy="366050"/>
            </a:xfrm>
            <a:custGeom>
              <a:avLst/>
              <a:gdLst/>
              <a:ahLst/>
              <a:cxnLst/>
              <a:rect l="l" t="t" r="r" b="b"/>
              <a:pathLst>
                <a:path w="25368" h="14642" extrusionOk="0">
                  <a:moveTo>
                    <a:pt x="12684" y="0"/>
                  </a:moveTo>
                  <a:lnTo>
                    <a:pt x="1" y="7323"/>
                  </a:lnTo>
                  <a:lnTo>
                    <a:pt x="12684" y="14641"/>
                  </a:lnTo>
                  <a:lnTo>
                    <a:pt x="25368" y="7323"/>
                  </a:lnTo>
                  <a:lnTo>
                    <a:pt x="1268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79" name="Google Shape;679;p39"/>
            <p:cNvSpPr/>
            <p:nvPr/>
          </p:nvSpPr>
          <p:spPr>
            <a:xfrm>
              <a:off x="195700" y="4156600"/>
              <a:ext cx="644975" cy="377075"/>
            </a:xfrm>
            <a:custGeom>
              <a:avLst/>
              <a:gdLst/>
              <a:ahLst/>
              <a:cxnLst/>
              <a:rect l="l" t="t" r="r" b="b"/>
              <a:pathLst>
                <a:path w="25799" h="15083" extrusionOk="0">
                  <a:moveTo>
                    <a:pt x="12899" y="474"/>
                  </a:moveTo>
                  <a:lnTo>
                    <a:pt x="25142" y="7544"/>
                  </a:lnTo>
                  <a:lnTo>
                    <a:pt x="12899" y="14609"/>
                  </a:lnTo>
                  <a:lnTo>
                    <a:pt x="656" y="7544"/>
                  </a:lnTo>
                  <a:lnTo>
                    <a:pt x="12899" y="474"/>
                  </a:lnTo>
                  <a:close/>
                  <a:moveTo>
                    <a:pt x="12899" y="1"/>
                  </a:moveTo>
                  <a:cubicBezTo>
                    <a:pt x="12861" y="1"/>
                    <a:pt x="12823" y="11"/>
                    <a:pt x="12791" y="33"/>
                  </a:cubicBezTo>
                  <a:lnTo>
                    <a:pt x="107" y="7351"/>
                  </a:lnTo>
                  <a:cubicBezTo>
                    <a:pt x="38" y="7395"/>
                    <a:pt x="0" y="7464"/>
                    <a:pt x="0" y="7544"/>
                  </a:cubicBezTo>
                  <a:cubicBezTo>
                    <a:pt x="0" y="7620"/>
                    <a:pt x="38" y="7690"/>
                    <a:pt x="107" y="7733"/>
                  </a:cubicBezTo>
                  <a:lnTo>
                    <a:pt x="12791" y="15056"/>
                  </a:lnTo>
                  <a:cubicBezTo>
                    <a:pt x="12823" y="15073"/>
                    <a:pt x="12862" y="15083"/>
                    <a:pt x="12899" y="15083"/>
                  </a:cubicBezTo>
                  <a:cubicBezTo>
                    <a:pt x="12937" y="15083"/>
                    <a:pt x="12974" y="15073"/>
                    <a:pt x="13006" y="15056"/>
                  </a:cubicBezTo>
                  <a:lnTo>
                    <a:pt x="25690" y="7733"/>
                  </a:lnTo>
                  <a:cubicBezTo>
                    <a:pt x="25754" y="7690"/>
                    <a:pt x="25798" y="7620"/>
                    <a:pt x="25798" y="7544"/>
                  </a:cubicBezTo>
                  <a:cubicBezTo>
                    <a:pt x="25798" y="7464"/>
                    <a:pt x="25754" y="7395"/>
                    <a:pt x="25690" y="7351"/>
                  </a:cubicBezTo>
                  <a:lnTo>
                    <a:pt x="13006" y="33"/>
                  </a:lnTo>
                  <a:cubicBezTo>
                    <a:pt x="12974" y="11"/>
                    <a:pt x="12936" y="1"/>
                    <a:pt x="12899" y="1"/>
                  </a:cubicBezTo>
                  <a:close/>
                </a:path>
              </a:pathLst>
            </a:custGeom>
            <a:solidFill>
              <a:srgbClr val="2322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80" name="Google Shape;680;p39"/>
            <p:cNvSpPr/>
            <p:nvPr/>
          </p:nvSpPr>
          <p:spPr>
            <a:xfrm>
              <a:off x="195700" y="4156600"/>
              <a:ext cx="644975" cy="377075"/>
            </a:xfrm>
            <a:custGeom>
              <a:avLst/>
              <a:gdLst/>
              <a:ahLst/>
              <a:cxnLst/>
              <a:rect l="l" t="t" r="r" b="b"/>
              <a:pathLst>
                <a:path w="25799" h="15083" extrusionOk="0">
                  <a:moveTo>
                    <a:pt x="12899" y="474"/>
                  </a:moveTo>
                  <a:lnTo>
                    <a:pt x="25142" y="7544"/>
                  </a:lnTo>
                  <a:lnTo>
                    <a:pt x="12899" y="14609"/>
                  </a:lnTo>
                  <a:lnTo>
                    <a:pt x="656" y="7544"/>
                  </a:lnTo>
                  <a:lnTo>
                    <a:pt x="12899" y="474"/>
                  </a:lnTo>
                  <a:close/>
                  <a:moveTo>
                    <a:pt x="12899" y="1"/>
                  </a:moveTo>
                  <a:cubicBezTo>
                    <a:pt x="12861" y="1"/>
                    <a:pt x="12823" y="11"/>
                    <a:pt x="12791" y="33"/>
                  </a:cubicBezTo>
                  <a:lnTo>
                    <a:pt x="107" y="7351"/>
                  </a:lnTo>
                  <a:cubicBezTo>
                    <a:pt x="38" y="7395"/>
                    <a:pt x="0" y="7464"/>
                    <a:pt x="0" y="7544"/>
                  </a:cubicBezTo>
                  <a:cubicBezTo>
                    <a:pt x="0" y="7620"/>
                    <a:pt x="38" y="7690"/>
                    <a:pt x="107" y="7733"/>
                  </a:cubicBezTo>
                  <a:lnTo>
                    <a:pt x="12791" y="15056"/>
                  </a:lnTo>
                  <a:cubicBezTo>
                    <a:pt x="12823" y="15073"/>
                    <a:pt x="12862" y="15083"/>
                    <a:pt x="12899" y="15083"/>
                  </a:cubicBezTo>
                  <a:cubicBezTo>
                    <a:pt x="12937" y="15083"/>
                    <a:pt x="12974" y="15073"/>
                    <a:pt x="13006" y="15056"/>
                  </a:cubicBezTo>
                  <a:lnTo>
                    <a:pt x="25690" y="7733"/>
                  </a:lnTo>
                  <a:cubicBezTo>
                    <a:pt x="25754" y="7690"/>
                    <a:pt x="25798" y="7620"/>
                    <a:pt x="25798" y="7544"/>
                  </a:cubicBezTo>
                  <a:cubicBezTo>
                    <a:pt x="25798" y="7464"/>
                    <a:pt x="25754" y="7395"/>
                    <a:pt x="25690" y="7351"/>
                  </a:cubicBezTo>
                  <a:lnTo>
                    <a:pt x="13006" y="33"/>
                  </a:lnTo>
                  <a:cubicBezTo>
                    <a:pt x="12974" y="11"/>
                    <a:pt x="12936" y="1"/>
                    <a:pt x="128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81" name="Google Shape;681;p39"/>
            <p:cNvSpPr/>
            <p:nvPr/>
          </p:nvSpPr>
          <p:spPr>
            <a:xfrm>
              <a:off x="666450" y="4324550"/>
              <a:ext cx="49050" cy="45575"/>
            </a:xfrm>
            <a:custGeom>
              <a:avLst/>
              <a:gdLst/>
              <a:ahLst/>
              <a:cxnLst/>
              <a:rect l="l" t="t" r="r" b="b"/>
              <a:pathLst>
                <a:path w="1962" h="1823" extrusionOk="0">
                  <a:moveTo>
                    <a:pt x="978" y="1"/>
                  </a:moveTo>
                  <a:cubicBezTo>
                    <a:pt x="543" y="1"/>
                    <a:pt x="158" y="315"/>
                    <a:pt x="85" y="762"/>
                  </a:cubicBezTo>
                  <a:cubicBezTo>
                    <a:pt x="0" y="1257"/>
                    <a:pt x="333" y="1724"/>
                    <a:pt x="827" y="1811"/>
                  </a:cubicBezTo>
                  <a:cubicBezTo>
                    <a:pt x="877" y="1819"/>
                    <a:pt x="926" y="1823"/>
                    <a:pt x="975" y="1823"/>
                  </a:cubicBezTo>
                  <a:cubicBezTo>
                    <a:pt x="1413" y="1823"/>
                    <a:pt x="1803" y="1508"/>
                    <a:pt x="1876" y="1064"/>
                  </a:cubicBezTo>
                  <a:cubicBezTo>
                    <a:pt x="1961" y="568"/>
                    <a:pt x="1629" y="101"/>
                    <a:pt x="1134" y="15"/>
                  </a:cubicBezTo>
                  <a:cubicBezTo>
                    <a:pt x="1082" y="5"/>
                    <a:pt x="1029" y="1"/>
                    <a:pt x="97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82" name="Google Shape;682;p39"/>
            <p:cNvSpPr/>
            <p:nvPr/>
          </p:nvSpPr>
          <p:spPr>
            <a:xfrm>
              <a:off x="660500" y="4319125"/>
              <a:ext cx="58650" cy="56450"/>
            </a:xfrm>
            <a:custGeom>
              <a:avLst/>
              <a:gdLst/>
              <a:ahLst/>
              <a:cxnLst/>
              <a:rect l="l" t="t" r="r" b="b"/>
              <a:pathLst>
                <a:path w="2346" h="2258" extrusionOk="0">
                  <a:moveTo>
                    <a:pt x="1217" y="437"/>
                  </a:moveTo>
                  <a:cubicBezTo>
                    <a:pt x="1256" y="437"/>
                    <a:pt x="1295" y="440"/>
                    <a:pt x="1335" y="447"/>
                  </a:cubicBezTo>
                  <a:cubicBezTo>
                    <a:pt x="1517" y="479"/>
                    <a:pt x="1673" y="581"/>
                    <a:pt x="1780" y="732"/>
                  </a:cubicBezTo>
                  <a:cubicBezTo>
                    <a:pt x="1888" y="882"/>
                    <a:pt x="1931" y="1065"/>
                    <a:pt x="1899" y="1242"/>
                  </a:cubicBezTo>
                  <a:cubicBezTo>
                    <a:pt x="1841" y="1582"/>
                    <a:pt x="1546" y="1821"/>
                    <a:pt x="1212" y="1821"/>
                  </a:cubicBezTo>
                  <a:cubicBezTo>
                    <a:pt x="1176" y="1821"/>
                    <a:pt x="1140" y="1818"/>
                    <a:pt x="1103" y="1812"/>
                  </a:cubicBezTo>
                  <a:cubicBezTo>
                    <a:pt x="921" y="1780"/>
                    <a:pt x="759" y="1678"/>
                    <a:pt x="657" y="1527"/>
                  </a:cubicBezTo>
                  <a:cubicBezTo>
                    <a:pt x="571" y="1410"/>
                    <a:pt x="528" y="1274"/>
                    <a:pt x="528" y="1130"/>
                  </a:cubicBezTo>
                  <a:cubicBezTo>
                    <a:pt x="528" y="1092"/>
                    <a:pt x="534" y="1055"/>
                    <a:pt x="539" y="1011"/>
                  </a:cubicBezTo>
                  <a:cubicBezTo>
                    <a:pt x="596" y="675"/>
                    <a:pt x="887" y="437"/>
                    <a:pt x="1217" y="437"/>
                  </a:cubicBezTo>
                  <a:close/>
                  <a:moveTo>
                    <a:pt x="1224" y="1"/>
                  </a:moveTo>
                  <a:cubicBezTo>
                    <a:pt x="682" y="1"/>
                    <a:pt x="201" y="391"/>
                    <a:pt x="109" y="941"/>
                  </a:cubicBezTo>
                  <a:cubicBezTo>
                    <a:pt x="1" y="1554"/>
                    <a:pt x="415" y="2135"/>
                    <a:pt x="1028" y="2242"/>
                  </a:cubicBezTo>
                  <a:cubicBezTo>
                    <a:pt x="1091" y="2253"/>
                    <a:pt x="1154" y="2258"/>
                    <a:pt x="1216" y="2258"/>
                  </a:cubicBezTo>
                  <a:cubicBezTo>
                    <a:pt x="1756" y="2258"/>
                    <a:pt x="2237" y="1868"/>
                    <a:pt x="2329" y="1318"/>
                  </a:cubicBezTo>
                  <a:cubicBezTo>
                    <a:pt x="2340" y="1254"/>
                    <a:pt x="2345" y="1189"/>
                    <a:pt x="2345" y="1124"/>
                  </a:cubicBezTo>
                  <a:cubicBezTo>
                    <a:pt x="2345" y="894"/>
                    <a:pt x="2276" y="668"/>
                    <a:pt x="2141" y="479"/>
                  </a:cubicBezTo>
                  <a:cubicBezTo>
                    <a:pt x="1963" y="232"/>
                    <a:pt x="1705" y="65"/>
                    <a:pt x="1410" y="16"/>
                  </a:cubicBezTo>
                  <a:cubicBezTo>
                    <a:pt x="1347" y="6"/>
                    <a:pt x="1285" y="1"/>
                    <a:pt x="12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83" name="Google Shape;683;p39"/>
            <p:cNvSpPr/>
            <p:nvPr/>
          </p:nvSpPr>
          <p:spPr>
            <a:xfrm>
              <a:off x="552425" y="4324550"/>
              <a:ext cx="49100" cy="45575"/>
            </a:xfrm>
            <a:custGeom>
              <a:avLst/>
              <a:gdLst/>
              <a:ahLst/>
              <a:cxnLst/>
              <a:rect l="l" t="t" r="r" b="b"/>
              <a:pathLst>
                <a:path w="1964" h="1823" extrusionOk="0">
                  <a:moveTo>
                    <a:pt x="979" y="1"/>
                  </a:moveTo>
                  <a:cubicBezTo>
                    <a:pt x="545" y="1"/>
                    <a:pt x="159" y="315"/>
                    <a:pt x="87" y="762"/>
                  </a:cubicBezTo>
                  <a:cubicBezTo>
                    <a:pt x="1" y="1257"/>
                    <a:pt x="335" y="1724"/>
                    <a:pt x="829" y="1811"/>
                  </a:cubicBezTo>
                  <a:cubicBezTo>
                    <a:pt x="878" y="1819"/>
                    <a:pt x="928" y="1823"/>
                    <a:pt x="976" y="1823"/>
                  </a:cubicBezTo>
                  <a:cubicBezTo>
                    <a:pt x="1413" y="1823"/>
                    <a:pt x="1800" y="1508"/>
                    <a:pt x="1877" y="1064"/>
                  </a:cubicBezTo>
                  <a:cubicBezTo>
                    <a:pt x="1963" y="568"/>
                    <a:pt x="1630" y="101"/>
                    <a:pt x="1135" y="15"/>
                  </a:cubicBezTo>
                  <a:cubicBezTo>
                    <a:pt x="1082" y="5"/>
                    <a:pt x="1030" y="1"/>
                    <a:pt x="97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84" name="Google Shape;684;p39"/>
            <p:cNvSpPr/>
            <p:nvPr/>
          </p:nvSpPr>
          <p:spPr>
            <a:xfrm>
              <a:off x="546525" y="4319125"/>
              <a:ext cx="58650" cy="56450"/>
            </a:xfrm>
            <a:custGeom>
              <a:avLst/>
              <a:gdLst/>
              <a:ahLst/>
              <a:cxnLst/>
              <a:rect l="l" t="t" r="r" b="b"/>
              <a:pathLst>
                <a:path w="2346" h="2258" extrusionOk="0">
                  <a:moveTo>
                    <a:pt x="1216" y="437"/>
                  </a:moveTo>
                  <a:cubicBezTo>
                    <a:pt x="1255" y="437"/>
                    <a:pt x="1294" y="440"/>
                    <a:pt x="1334" y="447"/>
                  </a:cubicBezTo>
                  <a:cubicBezTo>
                    <a:pt x="1517" y="479"/>
                    <a:pt x="1673" y="581"/>
                    <a:pt x="1780" y="732"/>
                  </a:cubicBezTo>
                  <a:cubicBezTo>
                    <a:pt x="1887" y="882"/>
                    <a:pt x="1931" y="1065"/>
                    <a:pt x="1899" y="1242"/>
                  </a:cubicBezTo>
                  <a:cubicBezTo>
                    <a:pt x="1841" y="1582"/>
                    <a:pt x="1546" y="1821"/>
                    <a:pt x="1212" y="1821"/>
                  </a:cubicBezTo>
                  <a:cubicBezTo>
                    <a:pt x="1176" y="1821"/>
                    <a:pt x="1139" y="1818"/>
                    <a:pt x="1103" y="1812"/>
                  </a:cubicBezTo>
                  <a:cubicBezTo>
                    <a:pt x="919" y="1780"/>
                    <a:pt x="758" y="1678"/>
                    <a:pt x="651" y="1527"/>
                  </a:cubicBezTo>
                  <a:cubicBezTo>
                    <a:pt x="571" y="1410"/>
                    <a:pt x="527" y="1274"/>
                    <a:pt x="527" y="1130"/>
                  </a:cubicBezTo>
                  <a:cubicBezTo>
                    <a:pt x="527" y="1092"/>
                    <a:pt x="527" y="1055"/>
                    <a:pt x="539" y="1011"/>
                  </a:cubicBezTo>
                  <a:cubicBezTo>
                    <a:pt x="596" y="675"/>
                    <a:pt x="887" y="437"/>
                    <a:pt x="1216" y="437"/>
                  </a:cubicBezTo>
                  <a:close/>
                  <a:moveTo>
                    <a:pt x="1217" y="1"/>
                  </a:moveTo>
                  <a:cubicBezTo>
                    <a:pt x="677" y="1"/>
                    <a:pt x="199" y="391"/>
                    <a:pt x="102" y="941"/>
                  </a:cubicBezTo>
                  <a:cubicBezTo>
                    <a:pt x="1" y="1554"/>
                    <a:pt x="415" y="2135"/>
                    <a:pt x="1028" y="2242"/>
                  </a:cubicBezTo>
                  <a:cubicBezTo>
                    <a:pt x="1091" y="2253"/>
                    <a:pt x="1154" y="2258"/>
                    <a:pt x="1216" y="2258"/>
                  </a:cubicBezTo>
                  <a:cubicBezTo>
                    <a:pt x="1756" y="2258"/>
                    <a:pt x="2237" y="1868"/>
                    <a:pt x="2328" y="1318"/>
                  </a:cubicBezTo>
                  <a:cubicBezTo>
                    <a:pt x="2339" y="1254"/>
                    <a:pt x="2345" y="1189"/>
                    <a:pt x="2345" y="1124"/>
                  </a:cubicBezTo>
                  <a:cubicBezTo>
                    <a:pt x="2345" y="894"/>
                    <a:pt x="2274" y="668"/>
                    <a:pt x="2135" y="479"/>
                  </a:cubicBezTo>
                  <a:cubicBezTo>
                    <a:pt x="1963" y="232"/>
                    <a:pt x="1705" y="65"/>
                    <a:pt x="1403" y="16"/>
                  </a:cubicBezTo>
                  <a:cubicBezTo>
                    <a:pt x="1341" y="6"/>
                    <a:pt x="1279" y="1"/>
                    <a:pt x="1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85" name="Google Shape;685;p39"/>
            <p:cNvSpPr/>
            <p:nvPr/>
          </p:nvSpPr>
          <p:spPr>
            <a:xfrm>
              <a:off x="487775" y="4235200"/>
              <a:ext cx="49100" cy="45525"/>
            </a:xfrm>
            <a:custGeom>
              <a:avLst/>
              <a:gdLst/>
              <a:ahLst/>
              <a:cxnLst/>
              <a:rect l="l" t="t" r="r" b="b"/>
              <a:pathLst>
                <a:path w="1964" h="1821" extrusionOk="0">
                  <a:moveTo>
                    <a:pt x="986" y="1"/>
                  </a:moveTo>
                  <a:cubicBezTo>
                    <a:pt x="550" y="1"/>
                    <a:pt x="164" y="311"/>
                    <a:pt x="87" y="760"/>
                  </a:cubicBezTo>
                  <a:cubicBezTo>
                    <a:pt x="1" y="1255"/>
                    <a:pt x="334" y="1723"/>
                    <a:pt x="829" y="1809"/>
                  </a:cubicBezTo>
                  <a:cubicBezTo>
                    <a:pt x="878" y="1817"/>
                    <a:pt x="928" y="1821"/>
                    <a:pt x="976" y="1821"/>
                  </a:cubicBezTo>
                  <a:cubicBezTo>
                    <a:pt x="1414" y="1821"/>
                    <a:pt x="1805" y="1507"/>
                    <a:pt x="1877" y="1062"/>
                  </a:cubicBezTo>
                  <a:cubicBezTo>
                    <a:pt x="1963" y="566"/>
                    <a:pt x="1630" y="99"/>
                    <a:pt x="1135" y="13"/>
                  </a:cubicBezTo>
                  <a:cubicBezTo>
                    <a:pt x="1085" y="5"/>
                    <a:pt x="1035" y="1"/>
                    <a:pt x="9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86" name="Google Shape;686;p39"/>
            <p:cNvSpPr/>
            <p:nvPr/>
          </p:nvSpPr>
          <p:spPr>
            <a:xfrm>
              <a:off x="481875" y="4229750"/>
              <a:ext cx="58775" cy="56450"/>
            </a:xfrm>
            <a:custGeom>
              <a:avLst/>
              <a:gdLst/>
              <a:ahLst/>
              <a:cxnLst/>
              <a:rect l="l" t="t" r="r" b="b"/>
              <a:pathLst>
                <a:path w="2351" h="2258" extrusionOk="0">
                  <a:moveTo>
                    <a:pt x="1218" y="436"/>
                  </a:moveTo>
                  <a:cubicBezTo>
                    <a:pt x="1256" y="436"/>
                    <a:pt x="1295" y="440"/>
                    <a:pt x="1334" y="446"/>
                  </a:cubicBezTo>
                  <a:cubicBezTo>
                    <a:pt x="1710" y="511"/>
                    <a:pt x="1963" y="866"/>
                    <a:pt x="1899" y="1248"/>
                  </a:cubicBezTo>
                  <a:cubicBezTo>
                    <a:pt x="1872" y="1424"/>
                    <a:pt x="1770" y="1586"/>
                    <a:pt x="1619" y="1694"/>
                  </a:cubicBezTo>
                  <a:cubicBezTo>
                    <a:pt x="1499" y="1779"/>
                    <a:pt x="1360" y="1820"/>
                    <a:pt x="1217" y="1820"/>
                  </a:cubicBezTo>
                  <a:cubicBezTo>
                    <a:pt x="1179" y="1820"/>
                    <a:pt x="1141" y="1817"/>
                    <a:pt x="1103" y="1812"/>
                  </a:cubicBezTo>
                  <a:cubicBezTo>
                    <a:pt x="770" y="1752"/>
                    <a:pt x="527" y="1457"/>
                    <a:pt x="527" y="1129"/>
                  </a:cubicBezTo>
                  <a:cubicBezTo>
                    <a:pt x="527" y="1091"/>
                    <a:pt x="532" y="1054"/>
                    <a:pt x="537" y="1010"/>
                  </a:cubicBezTo>
                  <a:cubicBezTo>
                    <a:pt x="595" y="678"/>
                    <a:pt x="886" y="436"/>
                    <a:pt x="1218" y="436"/>
                  </a:cubicBezTo>
                  <a:close/>
                  <a:moveTo>
                    <a:pt x="1220" y="1"/>
                  </a:moveTo>
                  <a:cubicBezTo>
                    <a:pt x="680" y="1"/>
                    <a:pt x="199" y="391"/>
                    <a:pt x="108" y="940"/>
                  </a:cubicBezTo>
                  <a:cubicBezTo>
                    <a:pt x="0" y="1553"/>
                    <a:pt x="415" y="2134"/>
                    <a:pt x="1028" y="2243"/>
                  </a:cubicBezTo>
                  <a:cubicBezTo>
                    <a:pt x="1092" y="2253"/>
                    <a:pt x="1155" y="2258"/>
                    <a:pt x="1218" y="2258"/>
                  </a:cubicBezTo>
                  <a:cubicBezTo>
                    <a:pt x="1452" y="2258"/>
                    <a:pt x="1677" y="2188"/>
                    <a:pt x="1872" y="2049"/>
                  </a:cubicBezTo>
                  <a:cubicBezTo>
                    <a:pt x="2118" y="1876"/>
                    <a:pt x="2279" y="1613"/>
                    <a:pt x="2334" y="1317"/>
                  </a:cubicBezTo>
                  <a:cubicBezTo>
                    <a:pt x="2344" y="1253"/>
                    <a:pt x="2350" y="1188"/>
                    <a:pt x="2350" y="1129"/>
                  </a:cubicBezTo>
                  <a:cubicBezTo>
                    <a:pt x="2350" y="591"/>
                    <a:pt x="1957" y="107"/>
                    <a:pt x="1408" y="17"/>
                  </a:cubicBezTo>
                  <a:cubicBezTo>
                    <a:pt x="1345" y="6"/>
                    <a:pt x="1282" y="1"/>
                    <a:pt x="12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87" name="Google Shape;687;p39"/>
            <p:cNvSpPr/>
            <p:nvPr/>
          </p:nvSpPr>
          <p:spPr>
            <a:xfrm>
              <a:off x="487775" y="4421475"/>
              <a:ext cx="49100" cy="45475"/>
            </a:xfrm>
            <a:custGeom>
              <a:avLst/>
              <a:gdLst/>
              <a:ahLst/>
              <a:cxnLst/>
              <a:rect l="l" t="t" r="r" b="b"/>
              <a:pathLst>
                <a:path w="1964" h="1819" extrusionOk="0">
                  <a:moveTo>
                    <a:pt x="980" y="1"/>
                  </a:moveTo>
                  <a:cubicBezTo>
                    <a:pt x="546" y="1"/>
                    <a:pt x="163" y="314"/>
                    <a:pt x="87" y="756"/>
                  </a:cubicBezTo>
                  <a:cubicBezTo>
                    <a:pt x="1" y="1251"/>
                    <a:pt x="334" y="1724"/>
                    <a:pt x="829" y="1805"/>
                  </a:cubicBezTo>
                  <a:cubicBezTo>
                    <a:pt x="881" y="1814"/>
                    <a:pt x="933" y="1818"/>
                    <a:pt x="984" y="1818"/>
                  </a:cubicBezTo>
                  <a:cubicBezTo>
                    <a:pt x="1419" y="1818"/>
                    <a:pt x="1805" y="1505"/>
                    <a:pt x="1877" y="1063"/>
                  </a:cubicBezTo>
                  <a:cubicBezTo>
                    <a:pt x="1963" y="568"/>
                    <a:pt x="1630" y="95"/>
                    <a:pt x="1135" y="14"/>
                  </a:cubicBezTo>
                  <a:cubicBezTo>
                    <a:pt x="1083" y="5"/>
                    <a:pt x="1031" y="1"/>
                    <a:pt x="98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88" name="Google Shape;688;p39"/>
            <p:cNvSpPr/>
            <p:nvPr/>
          </p:nvSpPr>
          <p:spPr>
            <a:xfrm>
              <a:off x="483350" y="4416025"/>
              <a:ext cx="57300" cy="56400"/>
            </a:xfrm>
            <a:custGeom>
              <a:avLst/>
              <a:gdLst/>
              <a:ahLst/>
              <a:cxnLst/>
              <a:rect l="l" t="t" r="r" b="b"/>
              <a:pathLst>
                <a:path w="2292" h="2256" extrusionOk="0">
                  <a:moveTo>
                    <a:pt x="1157" y="437"/>
                  </a:moveTo>
                  <a:cubicBezTo>
                    <a:pt x="1196" y="437"/>
                    <a:pt x="1235" y="441"/>
                    <a:pt x="1275" y="447"/>
                  </a:cubicBezTo>
                  <a:cubicBezTo>
                    <a:pt x="1651" y="512"/>
                    <a:pt x="1904" y="867"/>
                    <a:pt x="1840" y="1244"/>
                  </a:cubicBezTo>
                  <a:cubicBezTo>
                    <a:pt x="1813" y="1426"/>
                    <a:pt x="1711" y="1582"/>
                    <a:pt x="1560" y="1689"/>
                  </a:cubicBezTo>
                  <a:cubicBezTo>
                    <a:pt x="1442" y="1774"/>
                    <a:pt x="1305" y="1818"/>
                    <a:pt x="1163" y="1818"/>
                  </a:cubicBezTo>
                  <a:cubicBezTo>
                    <a:pt x="1123" y="1818"/>
                    <a:pt x="1084" y="1815"/>
                    <a:pt x="1044" y="1808"/>
                  </a:cubicBezTo>
                  <a:cubicBezTo>
                    <a:pt x="860" y="1775"/>
                    <a:pt x="704" y="1679"/>
                    <a:pt x="597" y="1528"/>
                  </a:cubicBezTo>
                  <a:cubicBezTo>
                    <a:pt x="511" y="1410"/>
                    <a:pt x="468" y="1269"/>
                    <a:pt x="468" y="1130"/>
                  </a:cubicBezTo>
                  <a:cubicBezTo>
                    <a:pt x="468" y="1088"/>
                    <a:pt x="473" y="1050"/>
                    <a:pt x="478" y="1011"/>
                  </a:cubicBezTo>
                  <a:cubicBezTo>
                    <a:pt x="536" y="675"/>
                    <a:pt x="826" y="437"/>
                    <a:pt x="1157" y="437"/>
                  </a:cubicBezTo>
                  <a:close/>
                  <a:moveTo>
                    <a:pt x="1154" y="1"/>
                  </a:moveTo>
                  <a:cubicBezTo>
                    <a:pt x="616" y="1"/>
                    <a:pt x="140" y="389"/>
                    <a:pt x="49" y="937"/>
                  </a:cubicBezTo>
                  <a:cubicBezTo>
                    <a:pt x="1" y="1232"/>
                    <a:pt x="65" y="1534"/>
                    <a:pt x="242" y="1780"/>
                  </a:cubicBezTo>
                  <a:cubicBezTo>
                    <a:pt x="414" y="2028"/>
                    <a:pt x="672" y="2190"/>
                    <a:pt x="969" y="2237"/>
                  </a:cubicBezTo>
                  <a:cubicBezTo>
                    <a:pt x="1036" y="2249"/>
                    <a:pt x="1103" y="2255"/>
                    <a:pt x="1169" y="2255"/>
                  </a:cubicBezTo>
                  <a:cubicBezTo>
                    <a:pt x="1399" y="2255"/>
                    <a:pt x="1620" y="2183"/>
                    <a:pt x="1813" y="2050"/>
                  </a:cubicBezTo>
                  <a:cubicBezTo>
                    <a:pt x="2059" y="1872"/>
                    <a:pt x="2220" y="1614"/>
                    <a:pt x="2275" y="1318"/>
                  </a:cubicBezTo>
                  <a:cubicBezTo>
                    <a:pt x="2285" y="1254"/>
                    <a:pt x="2291" y="1189"/>
                    <a:pt x="2291" y="1125"/>
                  </a:cubicBezTo>
                  <a:cubicBezTo>
                    <a:pt x="2291" y="587"/>
                    <a:pt x="1898" y="108"/>
                    <a:pt x="1349" y="18"/>
                  </a:cubicBezTo>
                  <a:cubicBezTo>
                    <a:pt x="1284" y="6"/>
                    <a:pt x="1218" y="1"/>
                    <a:pt x="11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89" name="Google Shape;689;p39"/>
            <p:cNvSpPr/>
            <p:nvPr/>
          </p:nvSpPr>
          <p:spPr>
            <a:xfrm>
              <a:off x="610250" y="4235200"/>
              <a:ext cx="49075" cy="45525"/>
            </a:xfrm>
            <a:custGeom>
              <a:avLst/>
              <a:gdLst/>
              <a:ahLst/>
              <a:cxnLst/>
              <a:rect l="l" t="t" r="r" b="b"/>
              <a:pathLst>
                <a:path w="1963" h="1821" extrusionOk="0">
                  <a:moveTo>
                    <a:pt x="984" y="1"/>
                  </a:moveTo>
                  <a:cubicBezTo>
                    <a:pt x="544" y="1"/>
                    <a:pt x="158" y="311"/>
                    <a:pt x="80" y="760"/>
                  </a:cubicBezTo>
                  <a:cubicBezTo>
                    <a:pt x="0" y="1255"/>
                    <a:pt x="333" y="1723"/>
                    <a:pt x="829" y="1809"/>
                  </a:cubicBezTo>
                  <a:cubicBezTo>
                    <a:pt x="878" y="1817"/>
                    <a:pt x="927" y="1821"/>
                    <a:pt x="976" y="1821"/>
                  </a:cubicBezTo>
                  <a:cubicBezTo>
                    <a:pt x="1412" y="1821"/>
                    <a:pt x="1799" y="1507"/>
                    <a:pt x="1876" y="1062"/>
                  </a:cubicBezTo>
                  <a:cubicBezTo>
                    <a:pt x="1963" y="566"/>
                    <a:pt x="1629" y="99"/>
                    <a:pt x="1134" y="13"/>
                  </a:cubicBezTo>
                  <a:cubicBezTo>
                    <a:pt x="1084" y="5"/>
                    <a:pt x="1034" y="1"/>
                    <a:pt x="9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90" name="Google Shape;690;p39"/>
            <p:cNvSpPr/>
            <p:nvPr/>
          </p:nvSpPr>
          <p:spPr>
            <a:xfrm>
              <a:off x="604325" y="4229750"/>
              <a:ext cx="58625" cy="56450"/>
            </a:xfrm>
            <a:custGeom>
              <a:avLst/>
              <a:gdLst/>
              <a:ahLst/>
              <a:cxnLst/>
              <a:rect l="l" t="t" r="r" b="b"/>
              <a:pathLst>
                <a:path w="2345" h="2258" extrusionOk="0">
                  <a:moveTo>
                    <a:pt x="1218" y="436"/>
                  </a:moveTo>
                  <a:cubicBezTo>
                    <a:pt x="1256" y="436"/>
                    <a:pt x="1295" y="440"/>
                    <a:pt x="1334" y="446"/>
                  </a:cubicBezTo>
                  <a:cubicBezTo>
                    <a:pt x="1711" y="511"/>
                    <a:pt x="1962" y="866"/>
                    <a:pt x="1898" y="1248"/>
                  </a:cubicBezTo>
                  <a:cubicBezTo>
                    <a:pt x="1866" y="1424"/>
                    <a:pt x="1769" y="1586"/>
                    <a:pt x="1619" y="1694"/>
                  </a:cubicBezTo>
                  <a:cubicBezTo>
                    <a:pt x="1496" y="1779"/>
                    <a:pt x="1355" y="1820"/>
                    <a:pt x="1214" y="1820"/>
                  </a:cubicBezTo>
                  <a:cubicBezTo>
                    <a:pt x="1177" y="1820"/>
                    <a:pt x="1140" y="1817"/>
                    <a:pt x="1103" y="1812"/>
                  </a:cubicBezTo>
                  <a:cubicBezTo>
                    <a:pt x="764" y="1752"/>
                    <a:pt x="527" y="1457"/>
                    <a:pt x="527" y="1129"/>
                  </a:cubicBezTo>
                  <a:cubicBezTo>
                    <a:pt x="527" y="1091"/>
                    <a:pt x="527" y="1054"/>
                    <a:pt x="533" y="1010"/>
                  </a:cubicBezTo>
                  <a:cubicBezTo>
                    <a:pt x="590" y="678"/>
                    <a:pt x="886" y="436"/>
                    <a:pt x="1218" y="436"/>
                  </a:cubicBezTo>
                  <a:close/>
                  <a:moveTo>
                    <a:pt x="1216" y="1"/>
                  </a:moveTo>
                  <a:cubicBezTo>
                    <a:pt x="676" y="1"/>
                    <a:pt x="199" y="391"/>
                    <a:pt x="103" y="940"/>
                  </a:cubicBezTo>
                  <a:cubicBezTo>
                    <a:pt x="1" y="1553"/>
                    <a:pt x="414" y="2134"/>
                    <a:pt x="1027" y="2243"/>
                  </a:cubicBezTo>
                  <a:cubicBezTo>
                    <a:pt x="1090" y="2253"/>
                    <a:pt x="1153" y="2258"/>
                    <a:pt x="1216" y="2258"/>
                  </a:cubicBezTo>
                  <a:cubicBezTo>
                    <a:pt x="1449" y="2258"/>
                    <a:pt x="1677" y="2188"/>
                    <a:pt x="1872" y="2049"/>
                  </a:cubicBezTo>
                  <a:cubicBezTo>
                    <a:pt x="2113" y="1876"/>
                    <a:pt x="2280" y="1613"/>
                    <a:pt x="2329" y="1317"/>
                  </a:cubicBezTo>
                  <a:cubicBezTo>
                    <a:pt x="2339" y="1253"/>
                    <a:pt x="2344" y="1188"/>
                    <a:pt x="2344" y="1129"/>
                  </a:cubicBezTo>
                  <a:cubicBezTo>
                    <a:pt x="2344" y="591"/>
                    <a:pt x="1957" y="107"/>
                    <a:pt x="1404" y="17"/>
                  </a:cubicBezTo>
                  <a:cubicBezTo>
                    <a:pt x="1341" y="6"/>
                    <a:pt x="1278" y="1"/>
                    <a:pt x="12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91" name="Google Shape;691;p39"/>
            <p:cNvSpPr/>
            <p:nvPr/>
          </p:nvSpPr>
          <p:spPr>
            <a:xfrm>
              <a:off x="384425" y="4235200"/>
              <a:ext cx="49075" cy="45525"/>
            </a:xfrm>
            <a:custGeom>
              <a:avLst/>
              <a:gdLst/>
              <a:ahLst/>
              <a:cxnLst/>
              <a:rect l="l" t="t" r="r" b="b"/>
              <a:pathLst>
                <a:path w="1963" h="1821" extrusionOk="0">
                  <a:moveTo>
                    <a:pt x="986" y="1"/>
                  </a:moveTo>
                  <a:cubicBezTo>
                    <a:pt x="549" y="1"/>
                    <a:pt x="163" y="311"/>
                    <a:pt x="87" y="760"/>
                  </a:cubicBezTo>
                  <a:cubicBezTo>
                    <a:pt x="0" y="1255"/>
                    <a:pt x="333" y="1723"/>
                    <a:pt x="834" y="1809"/>
                  </a:cubicBezTo>
                  <a:cubicBezTo>
                    <a:pt x="883" y="1817"/>
                    <a:pt x="932" y="1821"/>
                    <a:pt x="981" y="1821"/>
                  </a:cubicBezTo>
                  <a:cubicBezTo>
                    <a:pt x="1418" y="1821"/>
                    <a:pt x="1805" y="1507"/>
                    <a:pt x="1882" y="1062"/>
                  </a:cubicBezTo>
                  <a:cubicBezTo>
                    <a:pt x="1963" y="566"/>
                    <a:pt x="1629" y="99"/>
                    <a:pt x="1134" y="13"/>
                  </a:cubicBezTo>
                  <a:cubicBezTo>
                    <a:pt x="1084" y="5"/>
                    <a:pt x="1035" y="1"/>
                    <a:pt x="9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92" name="Google Shape;692;p39"/>
            <p:cNvSpPr/>
            <p:nvPr/>
          </p:nvSpPr>
          <p:spPr>
            <a:xfrm>
              <a:off x="378500" y="4229750"/>
              <a:ext cx="58750" cy="56450"/>
            </a:xfrm>
            <a:custGeom>
              <a:avLst/>
              <a:gdLst/>
              <a:ahLst/>
              <a:cxnLst/>
              <a:rect l="l" t="t" r="r" b="b"/>
              <a:pathLst>
                <a:path w="2350" h="2258" extrusionOk="0">
                  <a:moveTo>
                    <a:pt x="1219" y="436"/>
                  </a:moveTo>
                  <a:cubicBezTo>
                    <a:pt x="1257" y="436"/>
                    <a:pt x="1296" y="440"/>
                    <a:pt x="1334" y="446"/>
                  </a:cubicBezTo>
                  <a:cubicBezTo>
                    <a:pt x="1711" y="511"/>
                    <a:pt x="1962" y="866"/>
                    <a:pt x="1904" y="1248"/>
                  </a:cubicBezTo>
                  <a:cubicBezTo>
                    <a:pt x="1872" y="1424"/>
                    <a:pt x="1769" y="1586"/>
                    <a:pt x="1619" y="1694"/>
                  </a:cubicBezTo>
                  <a:cubicBezTo>
                    <a:pt x="1500" y="1779"/>
                    <a:pt x="1360" y="1820"/>
                    <a:pt x="1217" y="1820"/>
                  </a:cubicBezTo>
                  <a:cubicBezTo>
                    <a:pt x="1179" y="1820"/>
                    <a:pt x="1141" y="1817"/>
                    <a:pt x="1103" y="1812"/>
                  </a:cubicBezTo>
                  <a:cubicBezTo>
                    <a:pt x="769" y="1752"/>
                    <a:pt x="527" y="1457"/>
                    <a:pt x="527" y="1129"/>
                  </a:cubicBezTo>
                  <a:cubicBezTo>
                    <a:pt x="527" y="1091"/>
                    <a:pt x="533" y="1054"/>
                    <a:pt x="538" y="1010"/>
                  </a:cubicBezTo>
                  <a:cubicBezTo>
                    <a:pt x="596" y="678"/>
                    <a:pt x="891" y="436"/>
                    <a:pt x="1219" y="436"/>
                  </a:cubicBezTo>
                  <a:close/>
                  <a:moveTo>
                    <a:pt x="1221" y="1"/>
                  </a:moveTo>
                  <a:cubicBezTo>
                    <a:pt x="681" y="1"/>
                    <a:pt x="204" y="391"/>
                    <a:pt x="108" y="940"/>
                  </a:cubicBezTo>
                  <a:cubicBezTo>
                    <a:pt x="1" y="1553"/>
                    <a:pt x="420" y="2134"/>
                    <a:pt x="1033" y="2243"/>
                  </a:cubicBezTo>
                  <a:cubicBezTo>
                    <a:pt x="1096" y="2253"/>
                    <a:pt x="1159" y="2258"/>
                    <a:pt x="1222" y="2258"/>
                  </a:cubicBezTo>
                  <a:cubicBezTo>
                    <a:pt x="1454" y="2258"/>
                    <a:pt x="1681" y="2188"/>
                    <a:pt x="1872" y="2049"/>
                  </a:cubicBezTo>
                  <a:cubicBezTo>
                    <a:pt x="2119" y="1876"/>
                    <a:pt x="2280" y="1613"/>
                    <a:pt x="2334" y="1317"/>
                  </a:cubicBezTo>
                  <a:cubicBezTo>
                    <a:pt x="2344" y="1253"/>
                    <a:pt x="2350" y="1188"/>
                    <a:pt x="2350" y="1129"/>
                  </a:cubicBezTo>
                  <a:cubicBezTo>
                    <a:pt x="2350" y="591"/>
                    <a:pt x="1957" y="107"/>
                    <a:pt x="1409" y="17"/>
                  </a:cubicBezTo>
                  <a:cubicBezTo>
                    <a:pt x="1346" y="6"/>
                    <a:pt x="1283" y="1"/>
                    <a:pt x="12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93" name="Google Shape;693;p39"/>
            <p:cNvSpPr/>
            <p:nvPr/>
          </p:nvSpPr>
          <p:spPr>
            <a:xfrm>
              <a:off x="438450" y="4324550"/>
              <a:ext cx="49100" cy="45575"/>
            </a:xfrm>
            <a:custGeom>
              <a:avLst/>
              <a:gdLst/>
              <a:ahLst/>
              <a:cxnLst/>
              <a:rect l="l" t="t" r="r" b="b"/>
              <a:pathLst>
                <a:path w="1964" h="1823" extrusionOk="0">
                  <a:moveTo>
                    <a:pt x="977" y="1"/>
                  </a:moveTo>
                  <a:cubicBezTo>
                    <a:pt x="540" y="1"/>
                    <a:pt x="158" y="315"/>
                    <a:pt x="81" y="762"/>
                  </a:cubicBezTo>
                  <a:cubicBezTo>
                    <a:pt x="1" y="1257"/>
                    <a:pt x="334" y="1724"/>
                    <a:pt x="829" y="1811"/>
                  </a:cubicBezTo>
                  <a:cubicBezTo>
                    <a:pt x="878" y="1819"/>
                    <a:pt x="928" y="1823"/>
                    <a:pt x="976" y="1823"/>
                  </a:cubicBezTo>
                  <a:cubicBezTo>
                    <a:pt x="1413" y="1823"/>
                    <a:pt x="1799" y="1508"/>
                    <a:pt x="1877" y="1064"/>
                  </a:cubicBezTo>
                  <a:cubicBezTo>
                    <a:pt x="1963" y="568"/>
                    <a:pt x="1629" y="101"/>
                    <a:pt x="1135" y="15"/>
                  </a:cubicBezTo>
                  <a:cubicBezTo>
                    <a:pt x="1082" y="5"/>
                    <a:pt x="1029" y="1"/>
                    <a:pt x="97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94" name="Google Shape;694;p39"/>
            <p:cNvSpPr/>
            <p:nvPr/>
          </p:nvSpPr>
          <p:spPr>
            <a:xfrm>
              <a:off x="432550" y="4319125"/>
              <a:ext cx="58600" cy="56450"/>
            </a:xfrm>
            <a:custGeom>
              <a:avLst/>
              <a:gdLst/>
              <a:ahLst/>
              <a:cxnLst/>
              <a:rect l="l" t="t" r="r" b="b"/>
              <a:pathLst>
                <a:path w="2344" h="2258" extrusionOk="0">
                  <a:moveTo>
                    <a:pt x="1216" y="437"/>
                  </a:moveTo>
                  <a:cubicBezTo>
                    <a:pt x="1254" y="437"/>
                    <a:pt x="1294" y="440"/>
                    <a:pt x="1333" y="447"/>
                  </a:cubicBezTo>
                  <a:cubicBezTo>
                    <a:pt x="1710" y="512"/>
                    <a:pt x="1962" y="866"/>
                    <a:pt x="1897" y="1242"/>
                  </a:cubicBezTo>
                  <a:cubicBezTo>
                    <a:pt x="1839" y="1582"/>
                    <a:pt x="1545" y="1821"/>
                    <a:pt x="1212" y="1821"/>
                  </a:cubicBezTo>
                  <a:cubicBezTo>
                    <a:pt x="1176" y="1821"/>
                    <a:pt x="1139" y="1818"/>
                    <a:pt x="1102" y="1812"/>
                  </a:cubicBezTo>
                  <a:cubicBezTo>
                    <a:pt x="763" y="1753"/>
                    <a:pt x="527" y="1457"/>
                    <a:pt x="527" y="1130"/>
                  </a:cubicBezTo>
                  <a:cubicBezTo>
                    <a:pt x="527" y="1092"/>
                    <a:pt x="527" y="1055"/>
                    <a:pt x="537" y="1011"/>
                  </a:cubicBezTo>
                  <a:cubicBezTo>
                    <a:pt x="590" y="675"/>
                    <a:pt x="884" y="437"/>
                    <a:pt x="1216" y="437"/>
                  </a:cubicBezTo>
                  <a:close/>
                  <a:moveTo>
                    <a:pt x="1217" y="1"/>
                  </a:moveTo>
                  <a:cubicBezTo>
                    <a:pt x="677" y="1"/>
                    <a:pt x="199" y="391"/>
                    <a:pt x="102" y="941"/>
                  </a:cubicBezTo>
                  <a:cubicBezTo>
                    <a:pt x="0" y="1554"/>
                    <a:pt x="413" y="2135"/>
                    <a:pt x="1026" y="2242"/>
                  </a:cubicBezTo>
                  <a:cubicBezTo>
                    <a:pt x="1089" y="2253"/>
                    <a:pt x="1152" y="2258"/>
                    <a:pt x="1214" y="2258"/>
                  </a:cubicBezTo>
                  <a:cubicBezTo>
                    <a:pt x="1755" y="2258"/>
                    <a:pt x="2237" y="1868"/>
                    <a:pt x="2328" y="1318"/>
                  </a:cubicBezTo>
                  <a:cubicBezTo>
                    <a:pt x="2339" y="1254"/>
                    <a:pt x="2344" y="1189"/>
                    <a:pt x="2344" y="1130"/>
                  </a:cubicBezTo>
                  <a:cubicBezTo>
                    <a:pt x="2344" y="586"/>
                    <a:pt x="1957" y="108"/>
                    <a:pt x="1403" y="16"/>
                  </a:cubicBezTo>
                  <a:cubicBezTo>
                    <a:pt x="1341" y="6"/>
                    <a:pt x="1278" y="1"/>
                    <a:pt x="12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95" name="Google Shape;695;p39"/>
            <p:cNvSpPr/>
            <p:nvPr/>
          </p:nvSpPr>
          <p:spPr>
            <a:xfrm>
              <a:off x="324475" y="4324550"/>
              <a:ext cx="49050" cy="45575"/>
            </a:xfrm>
            <a:custGeom>
              <a:avLst/>
              <a:gdLst/>
              <a:ahLst/>
              <a:cxnLst/>
              <a:rect l="l" t="t" r="r" b="b"/>
              <a:pathLst>
                <a:path w="1962" h="1823" extrusionOk="0">
                  <a:moveTo>
                    <a:pt x="973" y="1"/>
                  </a:moveTo>
                  <a:cubicBezTo>
                    <a:pt x="539" y="1"/>
                    <a:pt x="158" y="315"/>
                    <a:pt x="80" y="762"/>
                  </a:cubicBezTo>
                  <a:cubicBezTo>
                    <a:pt x="0" y="1257"/>
                    <a:pt x="333" y="1724"/>
                    <a:pt x="828" y="1811"/>
                  </a:cubicBezTo>
                  <a:cubicBezTo>
                    <a:pt x="877" y="1819"/>
                    <a:pt x="926" y="1823"/>
                    <a:pt x="975" y="1823"/>
                  </a:cubicBezTo>
                  <a:cubicBezTo>
                    <a:pt x="1413" y="1823"/>
                    <a:pt x="1799" y="1508"/>
                    <a:pt x="1877" y="1064"/>
                  </a:cubicBezTo>
                  <a:cubicBezTo>
                    <a:pt x="1962" y="568"/>
                    <a:pt x="1629" y="101"/>
                    <a:pt x="1130" y="15"/>
                  </a:cubicBezTo>
                  <a:cubicBezTo>
                    <a:pt x="1077" y="5"/>
                    <a:pt x="1025" y="1"/>
                    <a:pt x="97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96" name="Google Shape;696;p39"/>
            <p:cNvSpPr/>
            <p:nvPr/>
          </p:nvSpPr>
          <p:spPr>
            <a:xfrm>
              <a:off x="318550" y="4319125"/>
              <a:ext cx="58625" cy="56450"/>
            </a:xfrm>
            <a:custGeom>
              <a:avLst/>
              <a:gdLst/>
              <a:ahLst/>
              <a:cxnLst/>
              <a:rect l="l" t="t" r="r" b="b"/>
              <a:pathLst>
                <a:path w="2345" h="2258" extrusionOk="0">
                  <a:moveTo>
                    <a:pt x="1217" y="437"/>
                  </a:moveTo>
                  <a:cubicBezTo>
                    <a:pt x="1255" y="437"/>
                    <a:pt x="1295" y="440"/>
                    <a:pt x="1334" y="447"/>
                  </a:cubicBezTo>
                  <a:cubicBezTo>
                    <a:pt x="1710" y="512"/>
                    <a:pt x="1963" y="866"/>
                    <a:pt x="1898" y="1242"/>
                  </a:cubicBezTo>
                  <a:cubicBezTo>
                    <a:pt x="1840" y="1582"/>
                    <a:pt x="1541" y="1821"/>
                    <a:pt x="1211" y="1821"/>
                  </a:cubicBezTo>
                  <a:cubicBezTo>
                    <a:pt x="1175" y="1821"/>
                    <a:pt x="1138" y="1818"/>
                    <a:pt x="1102" y="1812"/>
                  </a:cubicBezTo>
                  <a:cubicBezTo>
                    <a:pt x="764" y="1753"/>
                    <a:pt x="528" y="1457"/>
                    <a:pt x="528" y="1130"/>
                  </a:cubicBezTo>
                  <a:cubicBezTo>
                    <a:pt x="528" y="1092"/>
                    <a:pt x="528" y="1055"/>
                    <a:pt x="533" y="1011"/>
                  </a:cubicBezTo>
                  <a:cubicBezTo>
                    <a:pt x="591" y="675"/>
                    <a:pt x="885" y="437"/>
                    <a:pt x="1217" y="437"/>
                  </a:cubicBezTo>
                  <a:close/>
                  <a:moveTo>
                    <a:pt x="1218" y="1"/>
                  </a:moveTo>
                  <a:cubicBezTo>
                    <a:pt x="678" y="1"/>
                    <a:pt x="199" y="391"/>
                    <a:pt x="102" y="941"/>
                  </a:cubicBezTo>
                  <a:cubicBezTo>
                    <a:pt x="0" y="1554"/>
                    <a:pt x="414" y="2135"/>
                    <a:pt x="1027" y="2242"/>
                  </a:cubicBezTo>
                  <a:cubicBezTo>
                    <a:pt x="1090" y="2253"/>
                    <a:pt x="1153" y="2258"/>
                    <a:pt x="1215" y="2258"/>
                  </a:cubicBezTo>
                  <a:cubicBezTo>
                    <a:pt x="1756" y="2258"/>
                    <a:pt x="2237" y="1868"/>
                    <a:pt x="2328" y="1318"/>
                  </a:cubicBezTo>
                  <a:cubicBezTo>
                    <a:pt x="2340" y="1254"/>
                    <a:pt x="2345" y="1189"/>
                    <a:pt x="2345" y="1130"/>
                  </a:cubicBezTo>
                  <a:cubicBezTo>
                    <a:pt x="2345" y="586"/>
                    <a:pt x="1958" y="108"/>
                    <a:pt x="1404" y="16"/>
                  </a:cubicBezTo>
                  <a:cubicBezTo>
                    <a:pt x="1342" y="6"/>
                    <a:pt x="1279" y="1"/>
                    <a:pt x="12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97" name="Google Shape;697;p39"/>
            <p:cNvSpPr/>
            <p:nvPr/>
          </p:nvSpPr>
          <p:spPr>
            <a:xfrm>
              <a:off x="610925" y="4421475"/>
              <a:ext cx="46125" cy="39625"/>
            </a:xfrm>
            <a:custGeom>
              <a:avLst/>
              <a:gdLst/>
              <a:ahLst/>
              <a:cxnLst/>
              <a:rect l="l" t="t" r="r" b="b"/>
              <a:pathLst>
                <a:path w="1845" h="1585" extrusionOk="0">
                  <a:moveTo>
                    <a:pt x="951" y="1"/>
                  </a:moveTo>
                  <a:cubicBezTo>
                    <a:pt x="514" y="1"/>
                    <a:pt x="130" y="314"/>
                    <a:pt x="53" y="756"/>
                  </a:cubicBezTo>
                  <a:cubicBezTo>
                    <a:pt x="0" y="1079"/>
                    <a:pt x="124" y="1386"/>
                    <a:pt x="343" y="1584"/>
                  </a:cubicBezTo>
                  <a:lnTo>
                    <a:pt x="1844" y="724"/>
                  </a:lnTo>
                  <a:cubicBezTo>
                    <a:pt x="1769" y="369"/>
                    <a:pt x="1484" y="78"/>
                    <a:pt x="1107" y="14"/>
                  </a:cubicBezTo>
                  <a:cubicBezTo>
                    <a:pt x="1055" y="5"/>
                    <a:pt x="1003" y="1"/>
                    <a:pt x="95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98" name="Google Shape;698;p39"/>
            <p:cNvSpPr/>
            <p:nvPr/>
          </p:nvSpPr>
          <p:spPr>
            <a:xfrm>
              <a:off x="605650" y="4417650"/>
              <a:ext cx="56350" cy="48425"/>
            </a:xfrm>
            <a:custGeom>
              <a:avLst/>
              <a:gdLst/>
              <a:ahLst/>
              <a:cxnLst/>
              <a:rect l="l" t="t" r="r" b="b"/>
              <a:pathLst>
                <a:path w="2254" h="1937" extrusionOk="0">
                  <a:moveTo>
                    <a:pt x="1155" y="0"/>
                  </a:moveTo>
                  <a:cubicBezTo>
                    <a:pt x="619" y="0"/>
                    <a:pt x="146" y="389"/>
                    <a:pt x="50" y="936"/>
                  </a:cubicBezTo>
                  <a:cubicBezTo>
                    <a:pt x="1" y="1232"/>
                    <a:pt x="71" y="1534"/>
                    <a:pt x="243" y="1780"/>
                  </a:cubicBezTo>
                  <a:cubicBezTo>
                    <a:pt x="281" y="1834"/>
                    <a:pt x="329" y="1888"/>
                    <a:pt x="378" y="1936"/>
                  </a:cubicBezTo>
                  <a:lnTo>
                    <a:pt x="780" y="1700"/>
                  </a:lnTo>
                  <a:cubicBezTo>
                    <a:pt x="711" y="1656"/>
                    <a:pt x="651" y="1598"/>
                    <a:pt x="598" y="1527"/>
                  </a:cubicBezTo>
                  <a:cubicBezTo>
                    <a:pt x="517" y="1410"/>
                    <a:pt x="474" y="1269"/>
                    <a:pt x="474" y="1130"/>
                  </a:cubicBezTo>
                  <a:cubicBezTo>
                    <a:pt x="474" y="1087"/>
                    <a:pt x="474" y="1050"/>
                    <a:pt x="480" y="1011"/>
                  </a:cubicBezTo>
                  <a:cubicBezTo>
                    <a:pt x="537" y="675"/>
                    <a:pt x="832" y="437"/>
                    <a:pt x="1163" y="437"/>
                  </a:cubicBezTo>
                  <a:cubicBezTo>
                    <a:pt x="1202" y="437"/>
                    <a:pt x="1241" y="440"/>
                    <a:pt x="1281" y="447"/>
                  </a:cubicBezTo>
                  <a:cubicBezTo>
                    <a:pt x="1604" y="501"/>
                    <a:pt x="1835" y="770"/>
                    <a:pt x="1851" y="1082"/>
                  </a:cubicBezTo>
                  <a:lnTo>
                    <a:pt x="2254" y="850"/>
                  </a:lnTo>
                  <a:cubicBezTo>
                    <a:pt x="2152" y="430"/>
                    <a:pt x="1807" y="92"/>
                    <a:pt x="1351" y="17"/>
                  </a:cubicBezTo>
                  <a:cubicBezTo>
                    <a:pt x="1285" y="6"/>
                    <a:pt x="1220" y="0"/>
                    <a:pt x="11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699" name="Google Shape;699;p39"/>
            <p:cNvSpPr/>
            <p:nvPr/>
          </p:nvSpPr>
          <p:spPr>
            <a:xfrm>
              <a:off x="386150" y="4421475"/>
              <a:ext cx="47350" cy="43925"/>
            </a:xfrm>
            <a:custGeom>
              <a:avLst/>
              <a:gdLst/>
              <a:ahLst/>
              <a:cxnLst/>
              <a:rect l="l" t="t" r="r" b="b"/>
              <a:pathLst>
                <a:path w="1894" h="1757" extrusionOk="0">
                  <a:moveTo>
                    <a:pt x="911" y="1"/>
                  </a:moveTo>
                  <a:cubicBezTo>
                    <a:pt x="477" y="1"/>
                    <a:pt x="94" y="314"/>
                    <a:pt x="18" y="756"/>
                  </a:cubicBezTo>
                  <a:cubicBezTo>
                    <a:pt x="1" y="858"/>
                    <a:pt x="1" y="955"/>
                    <a:pt x="18" y="1051"/>
                  </a:cubicBezTo>
                  <a:lnTo>
                    <a:pt x="1243" y="1756"/>
                  </a:lnTo>
                  <a:cubicBezTo>
                    <a:pt x="1527" y="1649"/>
                    <a:pt x="1753" y="1391"/>
                    <a:pt x="1813" y="1063"/>
                  </a:cubicBezTo>
                  <a:cubicBezTo>
                    <a:pt x="1894" y="568"/>
                    <a:pt x="1560" y="95"/>
                    <a:pt x="1065" y="14"/>
                  </a:cubicBezTo>
                  <a:cubicBezTo>
                    <a:pt x="1013" y="5"/>
                    <a:pt x="962" y="1"/>
                    <a:pt x="91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700" name="Google Shape;700;p39"/>
            <p:cNvSpPr/>
            <p:nvPr/>
          </p:nvSpPr>
          <p:spPr>
            <a:xfrm>
              <a:off x="380775" y="4416025"/>
              <a:ext cx="56475" cy="53000"/>
            </a:xfrm>
            <a:custGeom>
              <a:avLst/>
              <a:gdLst/>
              <a:ahLst/>
              <a:cxnLst/>
              <a:rect l="l" t="t" r="r" b="b"/>
              <a:pathLst>
                <a:path w="2259" h="2120" extrusionOk="0">
                  <a:moveTo>
                    <a:pt x="1122" y="1"/>
                  </a:moveTo>
                  <a:cubicBezTo>
                    <a:pt x="586" y="1"/>
                    <a:pt x="113" y="389"/>
                    <a:pt x="17" y="937"/>
                  </a:cubicBezTo>
                  <a:cubicBezTo>
                    <a:pt x="7" y="1011"/>
                    <a:pt x="0" y="1082"/>
                    <a:pt x="0" y="1157"/>
                  </a:cubicBezTo>
                  <a:lnTo>
                    <a:pt x="523" y="1458"/>
                  </a:lnTo>
                  <a:cubicBezTo>
                    <a:pt x="469" y="1356"/>
                    <a:pt x="436" y="1244"/>
                    <a:pt x="436" y="1125"/>
                  </a:cubicBezTo>
                  <a:cubicBezTo>
                    <a:pt x="436" y="1088"/>
                    <a:pt x="442" y="1050"/>
                    <a:pt x="447" y="1011"/>
                  </a:cubicBezTo>
                  <a:cubicBezTo>
                    <a:pt x="505" y="675"/>
                    <a:pt x="799" y="437"/>
                    <a:pt x="1127" y="437"/>
                  </a:cubicBezTo>
                  <a:cubicBezTo>
                    <a:pt x="1165" y="437"/>
                    <a:pt x="1204" y="441"/>
                    <a:pt x="1243" y="447"/>
                  </a:cubicBezTo>
                  <a:cubicBezTo>
                    <a:pt x="1620" y="512"/>
                    <a:pt x="1871" y="867"/>
                    <a:pt x="1813" y="1244"/>
                  </a:cubicBezTo>
                  <a:cubicBezTo>
                    <a:pt x="1781" y="1426"/>
                    <a:pt x="1678" y="1582"/>
                    <a:pt x="1528" y="1689"/>
                  </a:cubicBezTo>
                  <a:cubicBezTo>
                    <a:pt x="1415" y="1770"/>
                    <a:pt x="1286" y="1813"/>
                    <a:pt x="1146" y="1818"/>
                  </a:cubicBezTo>
                  <a:lnTo>
                    <a:pt x="1668" y="2120"/>
                  </a:lnTo>
                  <a:cubicBezTo>
                    <a:pt x="1705" y="2098"/>
                    <a:pt x="1742" y="2071"/>
                    <a:pt x="1781" y="2050"/>
                  </a:cubicBezTo>
                  <a:cubicBezTo>
                    <a:pt x="2028" y="1872"/>
                    <a:pt x="2189" y="1614"/>
                    <a:pt x="2243" y="1318"/>
                  </a:cubicBezTo>
                  <a:cubicBezTo>
                    <a:pt x="2253" y="1254"/>
                    <a:pt x="2259" y="1189"/>
                    <a:pt x="2259" y="1125"/>
                  </a:cubicBezTo>
                  <a:cubicBezTo>
                    <a:pt x="2259" y="587"/>
                    <a:pt x="1866" y="108"/>
                    <a:pt x="1318" y="18"/>
                  </a:cubicBezTo>
                  <a:cubicBezTo>
                    <a:pt x="1252" y="6"/>
                    <a:pt x="1187" y="1"/>
                    <a:pt x="11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</p:grpSp>
      <p:grpSp>
        <p:nvGrpSpPr>
          <p:cNvPr id="701" name="Google Shape;701;p39"/>
          <p:cNvGrpSpPr/>
          <p:nvPr/>
        </p:nvGrpSpPr>
        <p:grpSpPr>
          <a:xfrm>
            <a:off x="120191" y="-686752"/>
            <a:ext cx="796793" cy="1939567"/>
            <a:chOff x="120193" y="-713445"/>
            <a:chExt cx="796793" cy="1939567"/>
          </a:xfrm>
        </p:grpSpPr>
        <p:sp>
          <p:nvSpPr>
            <p:cNvPr id="702" name="Google Shape;702;p39"/>
            <p:cNvSpPr/>
            <p:nvPr/>
          </p:nvSpPr>
          <p:spPr>
            <a:xfrm rot="5400000">
              <a:off x="-444410" y="-135244"/>
              <a:ext cx="1925969" cy="783164"/>
            </a:xfrm>
            <a:custGeom>
              <a:avLst/>
              <a:gdLst/>
              <a:ahLst/>
              <a:cxnLst/>
              <a:rect l="l" t="t" r="r" b="b"/>
              <a:pathLst>
                <a:path w="62319" h="25341" extrusionOk="0">
                  <a:moveTo>
                    <a:pt x="1" y="0"/>
                  </a:moveTo>
                  <a:lnTo>
                    <a:pt x="1" y="2678"/>
                  </a:lnTo>
                  <a:lnTo>
                    <a:pt x="49543" y="2678"/>
                  </a:lnTo>
                  <a:cubicBezTo>
                    <a:pt x="55070" y="2678"/>
                    <a:pt x="59544" y="7157"/>
                    <a:pt x="59544" y="12679"/>
                  </a:cubicBezTo>
                  <a:cubicBezTo>
                    <a:pt x="59544" y="18017"/>
                    <a:pt x="55221" y="22340"/>
                    <a:pt x="49886" y="22340"/>
                  </a:cubicBezTo>
                  <a:lnTo>
                    <a:pt x="1" y="22340"/>
                  </a:lnTo>
                  <a:lnTo>
                    <a:pt x="1" y="25340"/>
                  </a:lnTo>
                  <a:lnTo>
                    <a:pt x="49913" y="25340"/>
                  </a:lnTo>
                  <a:cubicBezTo>
                    <a:pt x="56764" y="25340"/>
                    <a:pt x="62318" y="19791"/>
                    <a:pt x="62318" y="12942"/>
                  </a:cubicBezTo>
                  <a:cubicBezTo>
                    <a:pt x="62318" y="5797"/>
                    <a:pt x="56522" y="0"/>
                    <a:pt x="493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703" name="Google Shape;703;p39"/>
            <p:cNvSpPr/>
            <p:nvPr/>
          </p:nvSpPr>
          <p:spPr>
            <a:xfrm rot="5400000">
              <a:off x="-451194" y="-142058"/>
              <a:ext cx="1939567" cy="796793"/>
            </a:xfrm>
            <a:custGeom>
              <a:avLst/>
              <a:gdLst/>
              <a:ahLst/>
              <a:cxnLst/>
              <a:rect l="l" t="t" r="r" b="b"/>
              <a:pathLst>
                <a:path w="62759" h="25782" extrusionOk="0">
                  <a:moveTo>
                    <a:pt x="49597" y="442"/>
                  </a:moveTo>
                  <a:cubicBezTo>
                    <a:pt x="56613" y="442"/>
                    <a:pt x="62318" y="6147"/>
                    <a:pt x="62318" y="13163"/>
                  </a:cubicBezTo>
                  <a:cubicBezTo>
                    <a:pt x="62318" y="19878"/>
                    <a:pt x="56855" y="25347"/>
                    <a:pt x="50133" y="25347"/>
                  </a:cubicBezTo>
                  <a:lnTo>
                    <a:pt x="441" y="25347"/>
                  </a:lnTo>
                  <a:lnTo>
                    <a:pt x="441" y="22782"/>
                  </a:lnTo>
                  <a:lnTo>
                    <a:pt x="50106" y="22782"/>
                  </a:lnTo>
                  <a:cubicBezTo>
                    <a:pt x="55553" y="22782"/>
                    <a:pt x="59984" y="18352"/>
                    <a:pt x="59984" y="12900"/>
                  </a:cubicBezTo>
                  <a:cubicBezTo>
                    <a:pt x="59984" y="7264"/>
                    <a:pt x="55397" y="2678"/>
                    <a:pt x="49763" y="2678"/>
                  </a:cubicBezTo>
                  <a:lnTo>
                    <a:pt x="441" y="2678"/>
                  </a:lnTo>
                  <a:lnTo>
                    <a:pt x="441" y="442"/>
                  </a:lnTo>
                  <a:close/>
                  <a:moveTo>
                    <a:pt x="221" y="0"/>
                  </a:moveTo>
                  <a:cubicBezTo>
                    <a:pt x="97" y="0"/>
                    <a:pt x="0" y="97"/>
                    <a:pt x="0" y="221"/>
                  </a:cubicBezTo>
                  <a:lnTo>
                    <a:pt x="0" y="2899"/>
                  </a:lnTo>
                  <a:cubicBezTo>
                    <a:pt x="0" y="3017"/>
                    <a:pt x="97" y="3119"/>
                    <a:pt x="221" y="3119"/>
                  </a:cubicBezTo>
                  <a:lnTo>
                    <a:pt x="49763" y="3119"/>
                  </a:lnTo>
                  <a:cubicBezTo>
                    <a:pt x="55156" y="3119"/>
                    <a:pt x="59548" y="7507"/>
                    <a:pt x="59548" y="12900"/>
                  </a:cubicBezTo>
                  <a:cubicBezTo>
                    <a:pt x="59548" y="18109"/>
                    <a:pt x="55312" y="22342"/>
                    <a:pt x="50106" y="22342"/>
                  </a:cubicBezTo>
                  <a:lnTo>
                    <a:pt x="221" y="22342"/>
                  </a:lnTo>
                  <a:cubicBezTo>
                    <a:pt x="97" y="22342"/>
                    <a:pt x="0" y="22444"/>
                    <a:pt x="0" y="22561"/>
                  </a:cubicBezTo>
                  <a:lnTo>
                    <a:pt x="0" y="25561"/>
                  </a:lnTo>
                  <a:cubicBezTo>
                    <a:pt x="0" y="25685"/>
                    <a:pt x="97" y="25782"/>
                    <a:pt x="221" y="25782"/>
                  </a:cubicBezTo>
                  <a:lnTo>
                    <a:pt x="50133" y="25782"/>
                  </a:lnTo>
                  <a:cubicBezTo>
                    <a:pt x="57096" y="25782"/>
                    <a:pt x="62759" y="20121"/>
                    <a:pt x="62759" y="13163"/>
                  </a:cubicBezTo>
                  <a:cubicBezTo>
                    <a:pt x="62759" y="5904"/>
                    <a:pt x="56855" y="0"/>
                    <a:pt x="495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704" name="Google Shape;704;p39"/>
            <p:cNvSpPr/>
            <p:nvPr/>
          </p:nvSpPr>
          <p:spPr>
            <a:xfrm rot="5400000">
              <a:off x="-199933" y="98567"/>
              <a:ext cx="1455842" cy="447010"/>
            </a:xfrm>
            <a:custGeom>
              <a:avLst/>
              <a:gdLst/>
              <a:ahLst/>
              <a:cxnLst/>
              <a:rect l="l" t="t" r="r" b="b"/>
              <a:pathLst>
                <a:path w="47107" h="14464" extrusionOk="0">
                  <a:moveTo>
                    <a:pt x="0" y="1"/>
                  </a:moveTo>
                  <a:lnTo>
                    <a:pt x="0" y="2405"/>
                  </a:lnTo>
                  <a:lnTo>
                    <a:pt x="39976" y="2405"/>
                  </a:lnTo>
                  <a:cubicBezTo>
                    <a:pt x="42595" y="2405"/>
                    <a:pt x="44719" y="4528"/>
                    <a:pt x="44719" y="7147"/>
                  </a:cubicBezTo>
                  <a:cubicBezTo>
                    <a:pt x="44719" y="9921"/>
                    <a:pt x="42471" y="12168"/>
                    <a:pt x="39696" y="12168"/>
                  </a:cubicBezTo>
                  <a:lnTo>
                    <a:pt x="0" y="12168"/>
                  </a:lnTo>
                  <a:lnTo>
                    <a:pt x="0" y="14464"/>
                  </a:lnTo>
                  <a:lnTo>
                    <a:pt x="39976" y="14464"/>
                  </a:lnTo>
                  <a:cubicBezTo>
                    <a:pt x="43912" y="14464"/>
                    <a:pt x="47106" y="11276"/>
                    <a:pt x="47106" y="7341"/>
                  </a:cubicBezTo>
                  <a:cubicBezTo>
                    <a:pt x="47106" y="3286"/>
                    <a:pt x="43821" y="1"/>
                    <a:pt x="397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705" name="Google Shape;705;p39"/>
            <p:cNvSpPr/>
            <p:nvPr/>
          </p:nvSpPr>
          <p:spPr>
            <a:xfrm rot="5400000">
              <a:off x="-206763" y="91737"/>
              <a:ext cx="1469471" cy="460639"/>
            </a:xfrm>
            <a:custGeom>
              <a:avLst/>
              <a:gdLst/>
              <a:ahLst/>
              <a:cxnLst/>
              <a:rect l="l" t="t" r="r" b="b"/>
              <a:pathLst>
                <a:path w="47548" h="14905" extrusionOk="0">
                  <a:moveTo>
                    <a:pt x="39987" y="441"/>
                  </a:moveTo>
                  <a:cubicBezTo>
                    <a:pt x="43913" y="441"/>
                    <a:pt x="47106" y="3635"/>
                    <a:pt x="47106" y="7561"/>
                  </a:cubicBezTo>
                  <a:cubicBezTo>
                    <a:pt x="47106" y="11367"/>
                    <a:pt x="44009" y="14470"/>
                    <a:pt x="40197" y="14470"/>
                  </a:cubicBezTo>
                  <a:lnTo>
                    <a:pt x="442" y="14470"/>
                  </a:lnTo>
                  <a:lnTo>
                    <a:pt x="442" y="12609"/>
                  </a:lnTo>
                  <a:lnTo>
                    <a:pt x="39917" y="12609"/>
                  </a:lnTo>
                  <a:cubicBezTo>
                    <a:pt x="42805" y="12609"/>
                    <a:pt x="45160" y="10254"/>
                    <a:pt x="45160" y="7367"/>
                  </a:cubicBezTo>
                  <a:cubicBezTo>
                    <a:pt x="45160" y="4630"/>
                    <a:pt x="42934" y="2404"/>
                    <a:pt x="40197" y="2404"/>
                  </a:cubicBezTo>
                  <a:lnTo>
                    <a:pt x="442" y="2404"/>
                  </a:lnTo>
                  <a:lnTo>
                    <a:pt x="442" y="441"/>
                  </a:lnTo>
                  <a:close/>
                  <a:moveTo>
                    <a:pt x="221" y="0"/>
                  </a:moveTo>
                  <a:cubicBezTo>
                    <a:pt x="97" y="0"/>
                    <a:pt x="1" y="97"/>
                    <a:pt x="1" y="221"/>
                  </a:cubicBezTo>
                  <a:lnTo>
                    <a:pt x="1" y="2625"/>
                  </a:lnTo>
                  <a:cubicBezTo>
                    <a:pt x="1" y="2742"/>
                    <a:pt x="97" y="2844"/>
                    <a:pt x="221" y="2844"/>
                  </a:cubicBezTo>
                  <a:lnTo>
                    <a:pt x="40197" y="2844"/>
                  </a:lnTo>
                  <a:cubicBezTo>
                    <a:pt x="42692" y="2844"/>
                    <a:pt x="44719" y="4871"/>
                    <a:pt x="44719" y="7367"/>
                  </a:cubicBezTo>
                  <a:cubicBezTo>
                    <a:pt x="44719" y="10018"/>
                    <a:pt x="42568" y="12167"/>
                    <a:pt x="39917" y="12167"/>
                  </a:cubicBezTo>
                  <a:lnTo>
                    <a:pt x="221" y="12167"/>
                  </a:lnTo>
                  <a:cubicBezTo>
                    <a:pt x="97" y="12167"/>
                    <a:pt x="1" y="12271"/>
                    <a:pt x="1" y="12388"/>
                  </a:cubicBezTo>
                  <a:lnTo>
                    <a:pt x="1" y="14684"/>
                  </a:lnTo>
                  <a:cubicBezTo>
                    <a:pt x="1" y="14808"/>
                    <a:pt x="97" y="14904"/>
                    <a:pt x="221" y="14904"/>
                  </a:cubicBezTo>
                  <a:lnTo>
                    <a:pt x="40197" y="14904"/>
                  </a:lnTo>
                  <a:cubicBezTo>
                    <a:pt x="44252" y="14904"/>
                    <a:pt x="47548" y="11609"/>
                    <a:pt x="47548" y="7561"/>
                  </a:cubicBezTo>
                  <a:cubicBezTo>
                    <a:pt x="47548" y="3393"/>
                    <a:pt x="44155" y="0"/>
                    <a:pt x="399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706" name="Google Shape;706;p39"/>
            <p:cNvSpPr/>
            <p:nvPr/>
          </p:nvSpPr>
          <p:spPr>
            <a:xfrm rot="5400000">
              <a:off x="-116548" y="160531"/>
              <a:ext cx="1289017" cy="156256"/>
            </a:xfrm>
            <a:custGeom>
              <a:avLst/>
              <a:gdLst/>
              <a:ahLst/>
              <a:cxnLst/>
              <a:rect l="l" t="t" r="r" b="b"/>
              <a:pathLst>
                <a:path w="41709" h="5056" extrusionOk="0">
                  <a:moveTo>
                    <a:pt x="0" y="1"/>
                  </a:moveTo>
                  <a:lnTo>
                    <a:pt x="0" y="2527"/>
                  </a:lnTo>
                  <a:lnTo>
                    <a:pt x="0" y="5055"/>
                  </a:lnTo>
                  <a:lnTo>
                    <a:pt x="39224" y="5055"/>
                  </a:lnTo>
                  <a:cubicBezTo>
                    <a:pt x="40595" y="5055"/>
                    <a:pt x="41708" y="3942"/>
                    <a:pt x="41708" y="2571"/>
                  </a:cubicBezTo>
                  <a:cubicBezTo>
                    <a:pt x="41708" y="1152"/>
                    <a:pt x="40557" y="1"/>
                    <a:pt x="391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707" name="Google Shape;707;p39"/>
            <p:cNvSpPr/>
            <p:nvPr/>
          </p:nvSpPr>
          <p:spPr>
            <a:xfrm rot="5400000">
              <a:off x="-123316" y="153701"/>
              <a:ext cx="1302615" cy="169854"/>
            </a:xfrm>
            <a:custGeom>
              <a:avLst/>
              <a:gdLst/>
              <a:ahLst/>
              <a:cxnLst/>
              <a:rect l="l" t="t" r="r" b="b"/>
              <a:pathLst>
                <a:path w="42149" h="5496" extrusionOk="0">
                  <a:moveTo>
                    <a:pt x="39359" y="437"/>
                  </a:moveTo>
                  <a:cubicBezTo>
                    <a:pt x="40654" y="437"/>
                    <a:pt x="41714" y="1495"/>
                    <a:pt x="41714" y="2792"/>
                  </a:cubicBezTo>
                  <a:cubicBezTo>
                    <a:pt x="41714" y="4039"/>
                    <a:pt x="40697" y="5061"/>
                    <a:pt x="39445" y="5061"/>
                  </a:cubicBezTo>
                  <a:lnTo>
                    <a:pt x="442" y="5061"/>
                  </a:lnTo>
                  <a:lnTo>
                    <a:pt x="442" y="2969"/>
                  </a:lnTo>
                  <a:lnTo>
                    <a:pt x="39413" y="2969"/>
                  </a:lnTo>
                  <a:cubicBezTo>
                    <a:pt x="39530" y="2969"/>
                    <a:pt x="39627" y="2867"/>
                    <a:pt x="39627" y="2748"/>
                  </a:cubicBezTo>
                  <a:cubicBezTo>
                    <a:pt x="39627" y="2631"/>
                    <a:pt x="39530" y="2528"/>
                    <a:pt x="39413" y="2528"/>
                  </a:cubicBezTo>
                  <a:lnTo>
                    <a:pt x="442" y="2528"/>
                  </a:lnTo>
                  <a:lnTo>
                    <a:pt x="442" y="437"/>
                  </a:lnTo>
                  <a:close/>
                  <a:moveTo>
                    <a:pt x="221" y="1"/>
                  </a:moveTo>
                  <a:cubicBezTo>
                    <a:pt x="97" y="1"/>
                    <a:pt x="1" y="98"/>
                    <a:pt x="1" y="222"/>
                  </a:cubicBezTo>
                  <a:lnTo>
                    <a:pt x="1" y="5276"/>
                  </a:lnTo>
                  <a:cubicBezTo>
                    <a:pt x="1" y="5399"/>
                    <a:pt x="97" y="5496"/>
                    <a:pt x="221" y="5496"/>
                  </a:cubicBezTo>
                  <a:lnTo>
                    <a:pt x="39445" y="5496"/>
                  </a:lnTo>
                  <a:cubicBezTo>
                    <a:pt x="40934" y="5496"/>
                    <a:pt x="42149" y="4281"/>
                    <a:pt x="42149" y="2792"/>
                  </a:cubicBezTo>
                  <a:cubicBezTo>
                    <a:pt x="42149" y="1254"/>
                    <a:pt x="40897" y="1"/>
                    <a:pt x="393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</p:grpSp>
      <p:grpSp>
        <p:nvGrpSpPr>
          <p:cNvPr id="708" name="Google Shape;708;p39"/>
          <p:cNvGrpSpPr/>
          <p:nvPr/>
        </p:nvGrpSpPr>
        <p:grpSpPr>
          <a:xfrm rot="10800000" flipH="1">
            <a:off x="8220191" y="3890673"/>
            <a:ext cx="796793" cy="1939567"/>
            <a:chOff x="120193" y="-713445"/>
            <a:chExt cx="796793" cy="1939567"/>
          </a:xfrm>
        </p:grpSpPr>
        <p:sp>
          <p:nvSpPr>
            <p:cNvPr id="709" name="Google Shape;709;p39"/>
            <p:cNvSpPr/>
            <p:nvPr/>
          </p:nvSpPr>
          <p:spPr>
            <a:xfrm rot="5400000">
              <a:off x="-444410" y="-135244"/>
              <a:ext cx="1925969" cy="783164"/>
            </a:xfrm>
            <a:custGeom>
              <a:avLst/>
              <a:gdLst/>
              <a:ahLst/>
              <a:cxnLst/>
              <a:rect l="l" t="t" r="r" b="b"/>
              <a:pathLst>
                <a:path w="62319" h="25341" extrusionOk="0">
                  <a:moveTo>
                    <a:pt x="1" y="0"/>
                  </a:moveTo>
                  <a:lnTo>
                    <a:pt x="1" y="2678"/>
                  </a:lnTo>
                  <a:lnTo>
                    <a:pt x="49543" y="2678"/>
                  </a:lnTo>
                  <a:cubicBezTo>
                    <a:pt x="55070" y="2678"/>
                    <a:pt x="59544" y="7157"/>
                    <a:pt x="59544" y="12679"/>
                  </a:cubicBezTo>
                  <a:cubicBezTo>
                    <a:pt x="59544" y="18017"/>
                    <a:pt x="55221" y="22340"/>
                    <a:pt x="49886" y="22340"/>
                  </a:cubicBezTo>
                  <a:lnTo>
                    <a:pt x="1" y="22340"/>
                  </a:lnTo>
                  <a:lnTo>
                    <a:pt x="1" y="25340"/>
                  </a:lnTo>
                  <a:lnTo>
                    <a:pt x="49913" y="25340"/>
                  </a:lnTo>
                  <a:cubicBezTo>
                    <a:pt x="56764" y="25340"/>
                    <a:pt x="62318" y="19791"/>
                    <a:pt x="62318" y="12942"/>
                  </a:cubicBezTo>
                  <a:cubicBezTo>
                    <a:pt x="62318" y="5797"/>
                    <a:pt x="56522" y="0"/>
                    <a:pt x="4937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710" name="Google Shape;710;p39"/>
            <p:cNvSpPr/>
            <p:nvPr/>
          </p:nvSpPr>
          <p:spPr>
            <a:xfrm rot="5400000">
              <a:off x="-451194" y="-142058"/>
              <a:ext cx="1939567" cy="796793"/>
            </a:xfrm>
            <a:custGeom>
              <a:avLst/>
              <a:gdLst/>
              <a:ahLst/>
              <a:cxnLst/>
              <a:rect l="l" t="t" r="r" b="b"/>
              <a:pathLst>
                <a:path w="62759" h="25782" extrusionOk="0">
                  <a:moveTo>
                    <a:pt x="49597" y="442"/>
                  </a:moveTo>
                  <a:cubicBezTo>
                    <a:pt x="56613" y="442"/>
                    <a:pt x="62318" y="6147"/>
                    <a:pt x="62318" y="13163"/>
                  </a:cubicBezTo>
                  <a:cubicBezTo>
                    <a:pt x="62318" y="19878"/>
                    <a:pt x="56855" y="25347"/>
                    <a:pt x="50133" y="25347"/>
                  </a:cubicBezTo>
                  <a:lnTo>
                    <a:pt x="441" y="25347"/>
                  </a:lnTo>
                  <a:lnTo>
                    <a:pt x="441" y="22782"/>
                  </a:lnTo>
                  <a:lnTo>
                    <a:pt x="50106" y="22782"/>
                  </a:lnTo>
                  <a:cubicBezTo>
                    <a:pt x="55553" y="22782"/>
                    <a:pt x="59984" y="18352"/>
                    <a:pt x="59984" y="12900"/>
                  </a:cubicBezTo>
                  <a:cubicBezTo>
                    <a:pt x="59984" y="7264"/>
                    <a:pt x="55397" y="2678"/>
                    <a:pt x="49763" y="2678"/>
                  </a:cubicBezTo>
                  <a:lnTo>
                    <a:pt x="441" y="2678"/>
                  </a:lnTo>
                  <a:lnTo>
                    <a:pt x="441" y="442"/>
                  </a:lnTo>
                  <a:close/>
                  <a:moveTo>
                    <a:pt x="221" y="0"/>
                  </a:moveTo>
                  <a:cubicBezTo>
                    <a:pt x="97" y="0"/>
                    <a:pt x="0" y="97"/>
                    <a:pt x="0" y="221"/>
                  </a:cubicBezTo>
                  <a:lnTo>
                    <a:pt x="0" y="2899"/>
                  </a:lnTo>
                  <a:cubicBezTo>
                    <a:pt x="0" y="3017"/>
                    <a:pt x="97" y="3119"/>
                    <a:pt x="221" y="3119"/>
                  </a:cubicBezTo>
                  <a:lnTo>
                    <a:pt x="49763" y="3119"/>
                  </a:lnTo>
                  <a:cubicBezTo>
                    <a:pt x="55156" y="3119"/>
                    <a:pt x="59548" y="7507"/>
                    <a:pt x="59548" y="12900"/>
                  </a:cubicBezTo>
                  <a:cubicBezTo>
                    <a:pt x="59548" y="18109"/>
                    <a:pt x="55312" y="22342"/>
                    <a:pt x="50106" y="22342"/>
                  </a:cubicBezTo>
                  <a:lnTo>
                    <a:pt x="221" y="22342"/>
                  </a:lnTo>
                  <a:cubicBezTo>
                    <a:pt x="97" y="22342"/>
                    <a:pt x="0" y="22444"/>
                    <a:pt x="0" y="22561"/>
                  </a:cubicBezTo>
                  <a:lnTo>
                    <a:pt x="0" y="25561"/>
                  </a:lnTo>
                  <a:cubicBezTo>
                    <a:pt x="0" y="25685"/>
                    <a:pt x="97" y="25782"/>
                    <a:pt x="221" y="25782"/>
                  </a:cubicBezTo>
                  <a:lnTo>
                    <a:pt x="50133" y="25782"/>
                  </a:lnTo>
                  <a:cubicBezTo>
                    <a:pt x="57096" y="25782"/>
                    <a:pt x="62759" y="20121"/>
                    <a:pt x="62759" y="13163"/>
                  </a:cubicBezTo>
                  <a:cubicBezTo>
                    <a:pt x="62759" y="5904"/>
                    <a:pt x="56855" y="0"/>
                    <a:pt x="495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711" name="Google Shape;711;p39"/>
            <p:cNvSpPr/>
            <p:nvPr/>
          </p:nvSpPr>
          <p:spPr>
            <a:xfrm rot="5400000">
              <a:off x="-199933" y="98567"/>
              <a:ext cx="1455842" cy="447010"/>
            </a:xfrm>
            <a:custGeom>
              <a:avLst/>
              <a:gdLst/>
              <a:ahLst/>
              <a:cxnLst/>
              <a:rect l="l" t="t" r="r" b="b"/>
              <a:pathLst>
                <a:path w="47107" h="14464" extrusionOk="0">
                  <a:moveTo>
                    <a:pt x="0" y="1"/>
                  </a:moveTo>
                  <a:lnTo>
                    <a:pt x="0" y="2405"/>
                  </a:lnTo>
                  <a:lnTo>
                    <a:pt x="39976" y="2405"/>
                  </a:lnTo>
                  <a:cubicBezTo>
                    <a:pt x="42595" y="2405"/>
                    <a:pt x="44719" y="4528"/>
                    <a:pt x="44719" y="7147"/>
                  </a:cubicBezTo>
                  <a:cubicBezTo>
                    <a:pt x="44719" y="9921"/>
                    <a:pt x="42471" y="12168"/>
                    <a:pt x="39696" y="12168"/>
                  </a:cubicBezTo>
                  <a:lnTo>
                    <a:pt x="0" y="12168"/>
                  </a:lnTo>
                  <a:lnTo>
                    <a:pt x="0" y="14464"/>
                  </a:lnTo>
                  <a:lnTo>
                    <a:pt x="39976" y="14464"/>
                  </a:lnTo>
                  <a:cubicBezTo>
                    <a:pt x="43912" y="14464"/>
                    <a:pt x="47106" y="11276"/>
                    <a:pt x="47106" y="7341"/>
                  </a:cubicBezTo>
                  <a:cubicBezTo>
                    <a:pt x="47106" y="3286"/>
                    <a:pt x="43821" y="1"/>
                    <a:pt x="397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712" name="Google Shape;712;p39"/>
            <p:cNvSpPr/>
            <p:nvPr/>
          </p:nvSpPr>
          <p:spPr>
            <a:xfrm rot="5400000">
              <a:off x="-206763" y="91737"/>
              <a:ext cx="1469471" cy="460639"/>
            </a:xfrm>
            <a:custGeom>
              <a:avLst/>
              <a:gdLst/>
              <a:ahLst/>
              <a:cxnLst/>
              <a:rect l="l" t="t" r="r" b="b"/>
              <a:pathLst>
                <a:path w="47548" h="14905" extrusionOk="0">
                  <a:moveTo>
                    <a:pt x="39987" y="441"/>
                  </a:moveTo>
                  <a:cubicBezTo>
                    <a:pt x="43913" y="441"/>
                    <a:pt x="47106" y="3635"/>
                    <a:pt x="47106" y="7561"/>
                  </a:cubicBezTo>
                  <a:cubicBezTo>
                    <a:pt x="47106" y="11367"/>
                    <a:pt x="44009" y="14470"/>
                    <a:pt x="40197" y="14470"/>
                  </a:cubicBezTo>
                  <a:lnTo>
                    <a:pt x="442" y="14470"/>
                  </a:lnTo>
                  <a:lnTo>
                    <a:pt x="442" y="12609"/>
                  </a:lnTo>
                  <a:lnTo>
                    <a:pt x="39917" y="12609"/>
                  </a:lnTo>
                  <a:cubicBezTo>
                    <a:pt x="42805" y="12609"/>
                    <a:pt x="45160" y="10254"/>
                    <a:pt x="45160" y="7367"/>
                  </a:cubicBezTo>
                  <a:cubicBezTo>
                    <a:pt x="45160" y="4630"/>
                    <a:pt x="42934" y="2404"/>
                    <a:pt x="40197" y="2404"/>
                  </a:cubicBezTo>
                  <a:lnTo>
                    <a:pt x="442" y="2404"/>
                  </a:lnTo>
                  <a:lnTo>
                    <a:pt x="442" y="441"/>
                  </a:lnTo>
                  <a:close/>
                  <a:moveTo>
                    <a:pt x="221" y="0"/>
                  </a:moveTo>
                  <a:cubicBezTo>
                    <a:pt x="97" y="0"/>
                    <a:pt x="1" y="97"/>
                    <a:pt x="1" y="221"/>
                  </a:cubicBezTo>
                  <a:lnTo>
                    <a:pt x="1" y="2625"/>
                  </a:lnTo>
                  <a:cubicBezTo>
                    <a:pt x="1" y="2742"/>
                    <a:pt x="97" y="2844"/>
                    <a:pt x="221" y="2844"/>
                  </a:cubicBezTo>
                  <a:lnTo>
                    <a:pt x="40197" y="2844"/>
                  </a:lnTo>
                  <a:cubicBezTo>
                    <a:pt x="42692" y="2844"/>
                    <a:pt x="44719" y="4871"/>
                    <a:pt x="44719" y="7367"/>
                  </a:cubicBezTo>
                  <a:cubicBezTo>
                    <a:pt x="44719" y="10018"/>
                    <a:pt x="42568" y="12167"/>
                    <a:pt x="39917" y="12167"/>
                  </a:cubicBezTo>
                  <a:lnTo>
                    <a:pt x="221" y="12167"/>
                  </a:lnTo>
                  <a:cubicBezTo>
                    <a:pt x="97" y="12167"/>
                    <a:pt x="1" y="12271"/>
                    <a:pt x="1" y="12388"/>
                  </a:cubicBezTo>
                  <a:lnTo>
                    <a:pt x="1" y="14684"/>
                  </a:lnTo>
                  <a:cubicBezTo>
                    <a:pt x="1" y="14808"/>
                    <a:pt x="97" y="14904"/>
                    <a:pt x="221" y="14904"/>
                  </a:cubicBezTo>
                  <a:lnTo>
                    <a:pt x="40197" y="14904"/>
                  </a:lnTo>
                  <a:cubicBezTo>
                    <a:pt x="44252" y="14904"/>
                    <a:pt x="47548" y="11609"/>
                    <a:pt x="47548" y="7561"/>
                  </a:cubicBezTo>
                  <a:cubicBezTo>
                    <a:pt x="47548" y="3393"/>
                    <a:pt x="44155" y="0"/>
                    <a:pt x="399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713" name="Google Shape;713;p39"/>
            <p:cNvSpPr/>
            <p:nvPr/>
          </p:nvSpPr>
          <p:spPr>
            <a:xfrm rot="5400000">
              <a:off x="-116548" y="160531"/>
              <a:ext cx="1289017" cy="156256"/>
            </a:xfrm>
            <a:custGeom>
              <a:avLst/>
              <a:gdLst/>
              <a:ahLst/>
              <a:cxnLst/>
              <a:rect l="l" t="t" r="r" b="b"/>
              <a:pathLst>
                <a:path w="41709" h="5056" extrusionOk="0">
                  <a:moveTo>
                    <a:pt x="0" y="1"/>
                  </a:moveTo>
                  <a:lnTo>
                    <a:pt x="0" y="2527"/>
                  </a:lnTo>
                  <a:lnTo>
                    <a:pt x="0" y="5055"/>
                  </a:lnTo>
                  <a:lnTo>
                    <a:pt x="39224" y="5055"/>
                  </a:lnTo>
                  <a:cubicBezTo>
                    <a:pt x="40595" y="5055"/>
                    <a:pt x="41708" y="3942"/>
                    <a:pt x="41708" y="2571"/>
                  </a:cubicBezTo>
                  <a:cubicBezTo>
                    <a:pt x="41708" y="1152"/>
                    <a:pt x="40557" y="1"/>
                    <a:pt x="391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  <p:sp>
          <p:nvSpPr>
            <p:cNvPr id="714" name="Google Shape;714;p39"/>
            <p:cNvSpPr/>
            <p:nvPr/>
          </p:nvSpPr>
          <p:spPr>
            <a:xfrm rot="5400000">
              <a:off x="-123316" y="153701"/>
              <a:ext cx="1302615" cy="169854"/>
            </a:xfrm>
            <a:custGeom>
              <a:avLst/>
              <a:gdLst/>
              <a:ahLst/>
              <a:cxnLst/>
              <a:rect l="l" t="t" r="r" b="b"/>
              <a:pathLst>
                <a:path w="42149" h="5496" extrusionOk="0">
                  <a:moveTo>
                    <a:pt x="39359" y="437"/>
                  </a:moveTo>
                  <a:cubicBezTo>
                    <a:pt x="40654" y="437"/>
                    <a:pt x="41714" y="1495"/>
                    <a:pt x="41714" y="2792"/>
                  </a:cubicBezTo>
                  <a:cubicBezTo>
                    <a:pt x="41714" y="4039"/>
                    <a:pt x="40697" y="5061"/>
                    <a:pt x="39445" y="5061"/>
                  </a:cubicBezTo>
                  <a:lnTo>
                    <a:pt x="442" y="5061"/>
                  </a:lnTo>
                  <a:lnTo>
                    <a:pt x="442" y="2969"/>
                  </a:lnTo>
                  <a:lnTo>
                    <a:pt x="39413" y="2969"/>
                  </a:lnTo>
                  <a:cubicBezTo>
                    <a:pt x="39530" y="2969"/>
                    <a:pt x="39627" y="2867"/>
                    <a:pt x="39627" y="2748"/>
                  </a:cubicBezTo>
                  <a:cubicBezTo>
                    <a:pt x="39627" y="2631"/>
                    <a:pt x="39530" y="2528"/>
                    <a:pt x="39413" y="2528"/>
                  </a:cubicBezTo>
                  <a:lnTo>
                    <a:pt x="442" y="2528"/>
                  </a:lnTo>
                  <a:lnTo>
                    <a:pt x="442" y="437"/>
                  </a:lnTo>
                  <a:close/>
                  <a:moveTo>
                    <a:pt x="221" y="1"/>
                  </a:moveTo>
                  <a:cubicBezTo>
                    <a:pt x="97" y="1"/>
                    <a:pt x="1" y="98"/>
                    <a:pt x="1" y="222"/>
                  </a:cubicBezTo>
                  <a:lnTo>
                    <a:pt x="1" y="5276"/>
                  </a:lnTo>
                  <a:cubicBezTo>
                    <a:pt x="1" y="5399"/>
                    <a:pt x="97" y="5496"/>
                    <a:pt x="221" y="5496"/>
                  </a:cubicBezTo>
                  <a:lnTo>
                    <a:pt x="39445" y="5496"/>
                  </a:lnTo>
                  <a:cubicBezTo>
                    <a:pt x="40934" y="5496"/>
                    <a:pt x="42149" y="4281"/>
                    <a:pt x="42149" y="2792"/>
                  </a:cubicBezTo>
                  <a:cubicBezTo>
                    <a:pt x="42149" y="1254"/>
                    <a:pt x="40897" y="1"/>
                    <a:pt x="393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Bahnschrift Light SemiCondensed" panose="020B0502040204020203" pitchFamily="34" charset="0"/>
              </a:endParaRPr>
            </a:p>
          </p:txBody>
        </p:sp>
      </p:grpSp>
      <p:sp>
        <p:nvSpPr>
          <p:cNvPr id="715" name="Google Shape;715;p39"/>
          <p:cNvSpPr/>
          <p:nvPr/>
        </p:nvSpPr>
        <p:spPr>
          <a:xfrm>
            <a:off x="7701261" y="1252830"/>
            <a:ext cx="488753" cy="482526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Bahnschrift Light SemiCondensed" panose="020B0502040204020203" pitchFamily="34" charset="0"/>
            </a:endParaRPr>
          </a:p>
        </p:txBody>
      </p:sp>
      <p:sp>
        <p:nvSpPr>
          <p:cNvPr id="110" name="Google Shape;626;p39">
            <a:extLst>
              <a:ext uri="{FF2B5EF4-FFF2-40B4-BE49-F238E27FC236}">
                <a16:creationId xmlns:a16="http://schemas.microsoft.com/office/drawing/2014/main" id="{B24EE14B-71AD-4364-8E8D-06D46E30A0BC}"/>
              </a:ext>
            </a:extLst>
          </p:cNvPr>
          <p:cNvSpPr txBox="1">
            <a:spLocks/>
          </p:cNvSpPr>
          <p:nvPr/>
        </p:nvSpPr>
        <p:spPr>
          <a:xfrm>
            <a:off x="6327948" y="2794559"/>
            <a:ext cx="796800" cy="34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lack Han Sans"/>
              <a:buNone/>
              <a:defRPr sz="3800" b="0" i="0" u="none" strike="noStrike" cap="none">
                <a:solidFill>
                  <a:schemeClr val="accent5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tan One"/>
              <a:buNone/>
              <a:defRPr sz="3000" b="0" i="0" u="none" strike="noStrike" cap="none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tan One"/>
              <a:buNone/>
              <a:defRPr sz="3000" b="0" i="0" u="none" strike="noStrike" cap="none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tan One"/>
              <a:buNone/>
              <a:defRPr sz="3000" b="0" i="0" u="none" strike="noStrike" cap="none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tan One"/>
              <a:buNone/>
              <a:defRPr sz="3000" b="0" i="0" u="none" strike="noStrike" cap="none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tan One"/>
              <a:buNone/>
              <a:defRPr sz="3000" b="0" i="0" u="none" strike="noStrike" cap="none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tan One"/>
              <a:buNone/>
              <a:defRPr sz="3000" b="0" i="0" u="none" strike="noStrike" cap="none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tan One"/>
              <a:buNone/>
              <a:defRPr sz="3000" b="0" i="0" u="none" strike="noStrike" cap="none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itan One"/>
              <a:buNone/>
              <a:defRPr sz="3000" b="0" i="0" u="none" strike="noStrike" cap="none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9pPr>
          </a:lstStyle>
          <a:p>
            <a:r>
              <a:rPr lang="en" dirty="0">
                <a:latin typeface="Bahnschrift Light SemiCondensed" panose="020B0502040204020203" pitchFamily="34" charset="0"/>
              </a:rPr>
              <a:t>05</a:t>
            </a:r>
          </a:p>
        </p:txBody>
      </p:sp>
      <p:sp>
        <p:nvSpPr>
          <p:cNvPr id="111" name="Google Shape;625;p39">
            <a:extLst>
              <a:ext uri="{FF2B5EF4-FFF2-40B4-BE49-F238E27FC236}">
                <a16:creationId xmlns:a16="http://schemas.microsoft.com/office/drawing/2014/main" id="{11BF9A59-4AFA-4369-A7AB-903CE78E3377}"/>
              </a:ext>
            </a:extLst>
          </p:cNvPr>
          <p:cNvSpPr txBox="1">
            <a:spLocks/>
          </p:cNvSpPr>
          <p:nvPr/>
        </p:nvSpPr>
        <p:spPr>
          <a:xfrm>
            <a:off x="5482290" y="3085014"/>
            <a:ext cx="2736931" cy="1815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lack Han Sans"/>
              <a:buNone/>
              <a:defRPr sz="1900" b="0" i="0" u="none" strike="noStrike" cap="none">
                <a:solidFill>
                  <a:schemeClr val="dk1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an One"/>
              <a:buNone/>
              <a:defRPr sz="2400" b="0" i="0" u="none" strike="noStrike" cap="none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an One"/>
              <a:buNone/>
              <a:defRPr sz="2400" b="0" i="0" u="none" strike="noStrike" cap="none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an One"/>
              <a:buNone/>
              <a:defRPr sz="2400" b="0" i="0" u="none" strike="noStrike" cap="none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an One"/>
              <a:buNone/>
              <a:defRPr sz="2400" b="0" i="0" u="none" strike="noStrike" cap="none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an One"/>
              <a:buNone/>
              <a:defRPr sz="2400" b="0" i="0" u="none" strike="noStrike" cap="none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an One"/>
              <a:buNone/>
              <a:defRPr sz="2400" b="0" i="0" u="none" strike="noStrike" cap="none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an One"/>
              <a:buNone/>
              <a:defRPr sz="2400" b="0" i="0" u="none" strike="noStrike" cap="none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tan One"/>
              <a:buNone/>
              <a:defRPr sz="2400" b="0" i="0" u="none" strike="noStrike" cap="none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9pPr>
          </a:lstStyle>
          <a:p>
            <a:pPr algn="ctr"/>
            <a:r>
              <a:rPr lang="en-US" dirty="0">
                <a:latin typeface="Bahnschrift Light SemiCondensed" panose="020B0502040204020203" pitchFamily="34" charset="0"/>
              </a:rPr>
              <a:t>MENYELESAIKAN MASALAH YANG BERKAITAN DENGAN KPK DAN FPB</a:t>
            </a:r>
          </a:p>
        </p:txBody>
      </p:sp>
    </p:spTree>
    <p:extLst>
      <p:ext uri="{BB962C8B-B14F-4D97-AF65-F5344CB8AC3E}">
        <p14:creationId xmlns:p14="http://schemas.microsoft.com/office/powerpoint/2010/main" val="89935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" grpId="0"/>
      <p:bldP spid="618" grpId="0"/>
      <p:bldP spid="619" grpId="0"/>
      <p:bldP spid="620" grpId="0"/>
      <p:bldP spid="621" grpId="0"/>
      <p:bldP spid="623" grpId="0"/>
      <p:bldP spid="624" grpId="0"/>
      <p:bldP spid="625" grpId="0"/>
      <p:bldP spid="626" grpId="0"/>
      <p:bldP spid="110" grpId="0"/>
      <p:bldP spid="1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37"/>
          <p:cNvSpPr txBox="1">
            <a:spLocks noGrp="1"/>
          </p:cNvSpPr>
          <p:nvPr>
            <p:ph type="title"/>
          </p:nvPr>
        </p:nvSpPr>
        <p:spPr>
          <a:xfrm>
            <a:off x="2135550" y="1554150"/>
            <a:ext cx="4872900" cy="141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Bahnschrift Light SemiCondensed" panose="020B0502040204020203" pitchFamily="34" charset="0"/>
              </a:rPr>
              <a:t>KELIPATAN BILANGAN</a:t>
            </a:r>
            <a:endParaRPr sz="3600" dirty="0">
              <a:latin typeface="Bahnschrift Light SemiCondensed" panose="020B0502040204020203" pitchFamily="34" charset="0"/>
            </a:endParaRPr>
          </a:p>
        </p:txBody>
      </p:sp>
      <p:grpSp>
        <p:nvGrpSpPr>
          <p:cNvPr id="512" name="Google Shape;512;p37"/>
          <p:cNvGrpSpPr/>
          <p:nvPr/>
        </p:nvGrpSpPr>
        <p:grpSpPr>
          <a:xfrm rot="-10191158" flipH="1">
            <a:off x="335976" y="535355"/>
            <a:ext cx="1000007" cy="1902574"/>
            <a:chOff x="2970888" y="614306"/>
            <a:chExt cx="988120" cy="1879957"/>
          </a:xfrm>
        </p:grpSpPr>
        <p:sp>
          <p:nvSpPr>
            <p:cNvPr id="513" name="Google Shape;513;p37"/>
            <p:cNvSpPr/>
            <p:nvPr/>
          </p:nvSpPr>
          <p:spPr>
            <a:xfrm>
              <a:off x="3186860" y="623276"/>
              <a:ext cx="772147" cy="715940"/>
            </a:xfrm>
            <a:custGeom>
              <a:avLst/>
              <a:gdLst/>
              <a:ahLst/>
              <a:cxnLst/>
              <a:rect l="l" t="t" r="r" b="b"/>
              <a:pathLst>
                <a:path w="19109" h="17718" extrusionOk="0">
                  <a:moveTo>
                    <a:pt x="9539" y="0"/>
                  </a:moveTo>
                  <a:cubicBezTo>
                    <a:pt x="5304" y="0"/>
                    <a:pt x="1559" y="3052"/>
                    <a:pt x="822" y="7370"/>
                  </a:cubicBezTo>
                  <a:cubicBezTo>
                    <a:pt x="0" y="12194"/>
                    <a:pt x="3247" y="16769"/>
                    <a:pt x="8070" y="17591"/>
                  </a:cubicBezTo>
                  <a:cubicBezTo>
                    <a:pt x="8572" y="17677"/>
                    <a:pt x="9071" y="17718"/>
                    <a:pt x="9564" y="17718"/>
                  </a:cubicBezTo>
                  <a:cubicBezTo>
                    <a:pt x="13804" y="17718"/>
                    <a:pt x="17554" y="14665"/>
                    <a:pt x="18286" y="10344"/>
                  </a:cubicBezTo>
                  <a:cubicBezTo>
                    <a:pt x="19109" y="5521"/>
                    <a:pt x="15861" y="945"/>
                    <a:pt x="11038" y="128"/>
                  </a:cubicBezTo>
                  <a:cubicBezTo>
                    <a:pt x="10535" y="42"/>
                    <a:pt x="10033" y="0"/>
                    <a:pt x="95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37"/>
            <p:cNvSpPr/>
            <p:nvPr/>
          </p:nvSpPr>
          <p:spPr>
            <a:xfrm>
              <a:off x="3194861" y="614306"/>
              <a:ext cx="756146" cy="733719"/>
            </a:xfrm>
            <a:custGeom>
              <a:avLst/>
              <a:gdLst/>
              <a:ahLst/>
              <a:cxnLst/>
              <a:rect l="l" t="t" r="r" b="b"/>
              <a:pathLst>
                <a:path w="18713" h="18158" extrusionOk="0">
                  <a:moveTo>
                    <a:pt x="9340" y="436"/>
                  </a:moveTo>
                  <a:cubicBezTo>
                    <a:pt x="9824" y="436"/>
                    <a:pt x="10319" y="479"/>
                    <a:pt x="10808" y="566"/>
                  </a:cubicBezTo>
                  <a:cubicBezTo>
                    <a:pt x="13082" y="953"/>
                    <a:pt x="15067" y="2199"/>
                    <a:pt x="16405" y="4082"/>
                  </a:cubicBezTo>
                  <a:cubicBezTo>
                    <a:pt x="17739" y="5963"/>
                    <a:pt x="18260" y="8254"/>
                    <a:pt x="17873" y="10528"/>
                  </a:cubicBezTo>
                  <a:cubicBezTo>
                    <a:pt x="17486" y="12803"/>
                    <a:pt x="16238" y="14793"/>
                    <a:pt x="14357" y="16126"/>
                  </a:cubicBezTo>
                  <a:cubicBezTo>
                    <a:pt x="12875" y="17176"/>
                    <a:pt x="11149" y="17724"/>
                    <a:pt x="9375" y="17724"/>
                  </a:cubicBezTo>
                  <a:cubicBezTo>
                    <a:pt x="8889" y="17724"/>
                    <a:pt x="8399" y="17682"/>
                    <a:pt x="7910" y="17599"/>
                  </a:cubicBezTo>
                  <a:cubicBezTo>
                    <a:pt x="5630" y="17212"/>
                    <a:pt x="3646" y="15959"/>
                    <a:pt x="2312" y="14076"/>
                  </a:cubicBezTo>
                  <a:cubicBezTo>
                    <a:pt x="974" y="12195"/>
                    <a:pt x="453" y="9904"/>
                    <a:pt x="840" y="7631"/>
                  </a:cubicBezTo>
                  <a:cubicBezTo>
                    <a:pt x="1227" y="5356"/>
                    <a:pt x="2480" y="3366"/>
                    <a:pt x="4361" y="2033"/>
                  </a:cubicBezTo>
                  <a:cubicBezTo>
                    <a:pt x="5835" y="985"/>
                    <a:pt x="7565" y="436"/>
                    <a:pt x="9340" y="436"/>
                  </a:cubicBezTo>
                  <a:close/>
                  <a:moveTo>
                    <a:pt x="9347" y="1"/>
                  </a:moveTo>
                  <a:cubicBezTo>
                    <a:pt x="7479" y="1"/>
                    <a:pt x="5659" y="575"/>
                    <a:pt x="4108" y="1678"/>
                  </a:cubicBezTo>
                  <a:cubicBezTo>
                    <a:pt x="2130" y="3075"/>
                    <a:pt x="818" y="5167"/>
                    <a:pt x="409" y="7554"/>
                  </a:cubicBezTo>
                  <a:cubicBezTo>
                    <a:pt x="1" y="9947"/>
                    <a:pt x="549" y="12351"/>
                    <a:pt x="1952" y="14329"/>
                  </a:cubicBezTo>
                  <a:cubicBezTo>
                    <a:pt x="3356" y="16309"/>
                    <a:pt x="5441" y="17620"/>
                    <a:pt x="7835" y="18029"/>
                  </a:cubicBezTo>
                  <a:cubicBezTo>
                    <a:pt x="8351" y="18115"/>
                    <a:pt x="8867" y="18158"/>
                    <a:pt x="9377" y="18158"/>
                  </a:cubicBezTo>
                  <a:cubicBezTo>
                    <a:pt x="11238" y="18158"/>
                    <a:pt x="13055" y="17582"/>
                    <a:pt x="14610" y="16486"/>
                  </a:cubicBezTo>
                  <a:cubicBezTo>
                    <a:pt x="16583" y="15083"/>
                    <a:pt x="17900" y="12991"/>
                    <a:pt x="18303" y="10604"/>
                  </a:cubicBezTo>
                  <a:cubicBezTo>
                    <a:pt x="18712" y="8211"/>
                    <a:pt x="18164" y="5807"/>
                    <a:pt x="16760" y="3829"/>
                  </a:cubicBezTo>
                  <a:cubicBezTo>
                    <a:pt x="15357" y="1850"/>
                    <a:pt x="13270" y="538"/>
                    <a:pt x="10878" y="129"/>
                  </a:cubicBezTo>
                  <a:cubicBezTo>
                    <a:pt x="10367" y="43"/>
                    <a:pt x="9855" y="1"/>
                    <a:pt x="93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37"/>
            <p:cNvSpPr/>
            <p:nvPr/>
          </p:nvSpPr>
          <p:spPr>
            <a:xfrm>
              <a:off x="3220074" y="623276"/>
              <a:ext cx="738932" cy="418016"/>
            </a:xfrm>
            <a:custGeom>
              <a:avLst/>
              <a:gdLst/>
              <a:ahLst/>
              <a:cxnLst/>
              <a:rect l="l" t="t" r="r" b="b"/>
              <a:pathLst>
                <a:path w="18287" h="10345" extrusionOk="0">
                  <a:moveTo>
                    <a:pt x="8717" y="0"/>
                  </a:moveTo>
                  <a:cubicBezTo>
                    <a:pt x="4482" y="0"/>
                    <a:pt x="737" y="3052"/>
                    <a:pt x="0" y="7370"/>
                  </a:cubicBezTo>
                  <a:lnTo>
                    <a:pt x="17464" y="10344"/>
                  </a:lnTo>
                  <a:cubicBezTo>
                    <a:pt x="18287" y="5521"/>
                    <a:pt x="15039" y="945"/>
                    <a:pt x="10216" y="128"/>
                  </a:cubicBezTo>
                  <a:cubicBezTo>
                    <a:pt x="9713" y="42"/>
                    <a:pt x="9211" y="0"/>
                    <a:pt x="87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37"/>
            <p:cNvSpPr/>
            <p:nvPr/>
          </p:nvSpPr>
          <p:spPr>
            <a:xfrm>
              <a:off x="3210942" y="614306"/>
              <a:ext cx="740063" cy="435835"/>
            </a:xfrm>
            <a:custGeom>
              <a:avLst/>
              <a:gdLst/>
              <a:ahLst/>
              <a:cxnLst/>
              <a:rect l="l" t="t" r="r" b="b"/>
              <a:pathLst>
                <a:path w="18315" h="10786" extrusionOk="0">
                  <a:moveTo>
                    <a:pt x="8939" y="441"/>
                  </a:moveTo>
                  <a:cubicBezTo>
                    <a:pt x="9427" y="441"/>
                    <a:pt x="9919" y="482"/>
                    <a:pt x="10410" y="566"/>
                  </a:cubicBezTo>
                  <a:cubicBezTo>
                    <a:pt x="12684" y="953"/>
                    <a:pt x="14669" y="2199"/>
                    <a:pt x="16007" y="4082"/>
                  </a:cubicBezTo>
                  <a:cubicBezTo>
                    <a:pt x="17297" y="5904"/>
                    <a:pt x="17830" y="8108"/>
                    <a:pt x="17508" y="10313"/>
                  </a:cubicBezTo>
                  <a:lnTo>
                    <a:pt x="484" y="7415"/>
                  </a:lnTo>
                  <a:cubicBezTo>
                    <a:pt x="909" y="5232"/>
                    <a:pt x="2140" y="3323"/>
                    <a:pt x="3963" y="2033"/>
                  </a:cubicBezTo>
                  <a:cubicBezTo>
                    <a:pt x="5439" y="987"/>
                    <a:pt x="7164" y="441"/>
                    <a:pt x="8939" y="441"/>
                  </a:cubicBezTo>
                  <a:close/>
                  <a:moveTo>
                    <a:pt x="8949" y="1"/>
                  </a:moveTo>
                  <a:cubicBezTo>
                    <a:pt x="7081" y="1"/>
                    <a:pt x="5261" y="575"/>
                    <a:pt x="3710" y="1678"/>
                  </a:cubicBezTo>
                  <a:cubicBezTo>
                    <a:pt x="1732" y="3075"/>
                    <a:pt x="420" y="5167"/>
                    <a:pt x="11" y="7554"/>
                  </a:cubicBezTo>
                  <a:cubicBezTo>
                    <a:pt x="0" y="7614"/>
                    <a:pt x="17" y="7673"/>
                    <a:pt x="49" y="7721"/>
                  </a:cubicBezTo>
                  <a:cubicBezTo>
                    <a:pt x="82" y="7770"/>
                    <a:pt x="135" y="7802"/>
                    <a:pt x="189" y="7807"/>
                  </a:cubicBezTo>
                  <a:lnTo>
                    <a:pt x="17652" y="10781"/>
                  </a:lnTo>
                  <a:cubicBezTo>
                    <a:pt x="17669" y="10781"/>
                    <a:pt x="17679" y="10786"/>
                    <a:pt x="17690" y="10786"/>
                  </a:cubicBezTo>
                  <a:cubicBezTo>
                    <a:pt x="17739" y="10786"/>
                    <a:pt x="17781" y="10770"/>
                    <a:pt x="17819" y="10743"/>
                  </a:cubicBezTo>
                  <a:cubicBezTo>
                    <a:pt x="17868" y="10711"/>
                    <a:pt x="17895" y="10657"/>
                    <a:pt x="17905" y="10604"/>
                  </a:cubicBezTo>
                  <a:cubicBezTo>
                    <a:pt x="18314" y="8211"/>
                    <a:pt x="17766" y="5807"/>
                    <a:pt x="16362" y="3829"/>
                  </a:cubicBezTo>
                  <a:cubicBezTo>
                    <a:pt x="14959" y="1850"/>
                    <a:pt x="12872" y="538"/>
                    <a:pt x="10480" y="129"/>
                  </a:cubicBezTo>
                  <a:cubicBezTo>
                    <a:pt x="9969" y="43"/>
                    <a:pt x="9457" y="1"/>
                    <a:pt x="89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37"/>
            <p:cNvSpPr/>
            <p:nvPr/>
          </p:nvSpPr>
          <p:spPr>
            <a:xfrm>
              <a:off x="3099905" y="1328895"/>
              <a:ext cx="738972" cy="418016"/>
            </a:xfrm>
            <a:custGeom>
              <a:avLst/>
              <a:gdLst/>
              <a:ahLst/>
              <a:cxnLst/>
              <a:rect l="l" t="t" r="r" b="b"/>
              <a:pathLst>
                <a:path w="18288" h="10345" extrusionOk="0">
                  <a:moveTo>
                    <a:pt x="8723" y="1"/>
                  </a:moveTo>
                  <a:cubicBezTo>
                    <a:pt x="4484" y="1"/>
                    <a:pt x="737" y="3052"/>
                    <a:pt x="1" y="7372"/>
                  </a:cubicBezTo>
                  <a:lnTo>
                    <a:pt x="17464" y="10345"/>
                  </a:lnTo>
                  <a:cubicBezTo>
                    <a:pt x="18288" y="5521"/>
                    <a:pt x="15045" y="947"/>
                    <a:pt x="10222" y="128"/>
                  </a:cubicBezTo>
                  <a:cubicBezTo>
                    <a:pt x="9719" y="43"/>
                    <a:pt x="9217" y="1"/>
                    <a:pt x="87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37"/>
            <p:cNvSpPr/>
            <p:nvPr/>
          </p:nvSpPr>
          <p:spPr>
            <a:xfrm>
              <a:off x="3090814" y="1320086"/>
              <a:ext cx="757600" cy="435754"/>
            </a:xfrm>
            <a:custGeom>
              <a:avLst/>
              <a:gdLst/>
              <a:ahLst/>
              <a:cxnLst/>
              <a:rect l="l" t="t" r="r" b="b"/>
              <a:pathLst>
                <a:path w="18749" h="10784" extrusionOk="0">
                  <a:moveTo>
                    <a:pt x="8941" y="437"/>
                  </a:moveTo>
                  <a:cubicBezTo>
                    <a:pt x="9429" y="437"/>
                    <a:pt x="9920" y="478"/>
                    <a:pt x="10410" y="562"/>
                  </a:cubicBezTo>
                  <a:cubicBezTo>
                    <a:pt x="12684" y="949"/>
                    <a:pt x="14674" y="2197"/>
                    <a:pt x="16007" y="4078"/>
                  </a:cubicBezTo>
                  <a:cubicBezTo>
                    <a:pt x="17297" y="5900"/>
                    <a:pt x="17830" y="8106"/>
                    <a:pt x="17513" y="10310"/>
                  </a:cubicBezTo>
                  <a:lnTo>
                    <a:pt x="484" y="7411"/>
                  </a:lnTo>
                  <a:cubicBezTo>
                    <a:pt x="909" y="5229"/>
                    <a:pt x="2140" y="3320"/>
                    <a:pt x="3963" y="2029"/>
                  </a:cubicBezTo>
                  <a:cubicBezTo>
                    <a:pt x="5439" y="983"/>
                    <a:pt x="7167" y="437"/>
                    <a:pt x="8941" y="437"/>
                  </a:cubicBezTo>
                  <a:close/>
                  <a:moveTo>
                    <a:pt x="8936" y="0"/>
                  </a:moveTo>
                  <a:cubicBezTo>
                    <a:pt x="7073" y="0"/>
                    <a:pt x="5261" y="575"/>
                    <a:pt x="3710" y="1674"/>
                  </a:cubicBezTo>
                  <a:cubicBezTo>
                    <a:pt x="1732" y="3078"/>
                    <a:pt x="420" y="5165"/>
                    <a:pt x="10" y="7552"/>
                  </a:cubicBezTo>
                  <a:cubicBezTo>
                    <a:pt x="0" y="7610"/>
                    <a:pt x="16" y="7670"/>
                    <a:pt x="48" y="7719"/>
                  </a:cubicBezTo>
                  <a:cubicBezTo>
                    <a:pt x="80" y="7766"/>
                    <a:pt x="134" y="7799"/>
                    <a:pt x="194" y="7804"/>
                  </a:cubicBezTo>
                  <a:lnTo>
                    <a:pt x="17657" y="10778"/>
                  </a:lnTo>
                  <a:cubicBezTo>
                    <a:pt x="17669" y="10783"/>
                    <a:pt x="17679" y="10783"/>
                    <a:pt x="17689" y="10783"/>
                  </a:cubicBezTo>
                  <a:cubicBezTo>
                    <a:pt x="17798" y="10783"/>
                    <a:pt x="17888" y="10707"/>
                    <a:pt x="17910" y="10600"/>
                  </a:cubicBezTo>
                  <a:cubicBezTo>
                    <a:pt x="18749" y="5664"/>
                    <a:pt x="15416" y="971"/>
                    <a:pt x="10485" y="132"/>
                  </a:cubicBezTo>
                  <a:cubicBezTo>
                    <a:pt x="9968" y="44"/>
                    <a:pt x="9450" y="0"/>
                    <a:pt x="89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37"/>
            <p:cNvSpPr/>
            <p:nvPr/>
          </p:nvSpPr>
          <p:spPr>
            <a:xfrm>
              <a:off x="3039983" y="1681724"/>
              <a:ext cx="738932" cy="418056"/>
            </a:xfrm>
            <a:custGeom>
              <a:avLst/>
              <a:gdLst/>
              <a:ahLst/>
              <a:cxnLst/>
              <a:rect l="l" t="t" r="r" b="b"/>
              <a:pathLst>
                <a:path w="18287" h="10346" extrusionOk="0">
                  <a:moveTo>
                    <a:pt x="8715" y="1"/>
                  </a:moveTo>
                  <a:cubicBezTo>
                    <a:pt x="4478" y="1"/>
                    <a:pt x="736" y="3053"/>
                    <a:pt x="0" y="7371"/>
                  </a:cubicBezTo>
                  <a:lnTo>
                    <a:pt x="17463" y="10345"/>
                  </a:lnTo>
                  <a:cubicBezTo>
                    <a:pt x="18287" y="5521"/>
                    <a:pt x="15039" y="946"/>
                    <a:pt x="10216" y="129"/>
                  </a:cubicBezTo>
                  <a:cubicBezTo>
                    <a:pt x="9712" y="43"/>
                    <a:pt x="9210" y="1"/>
                    <a:pt x="871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37"/>
            <p:cNvSpPr/>
            <p:nvPr/>
          </p:nvSpPr>
          <p:spPr>
            <a:xfrm>
              <a:off x="3030851" y="1672875"/>
              <a:ext cx="757398" cy="435754"/>
            </a:xfrm>
            <a:custGeom>
              <a:avLst/>
              <a:gdLst/>
              <a:ahLst/>
              <a:cxnLst/>
              <a:rect l="l" t="t" r="r" b="b"/>
              <a:pathLst>
                <a:path w="18744" h="10784" extrusionOk="0">
                  <a:moveTo>
                    <a:pt x="8939" y="439"/>
                  </a:moveTo>
                  <a:cubicBezTo>
                    <a:pt x="9427" y="439"/>
                    <a:pt x="9919" y="480"/>
                    <a:pt x="10410" y="563"/>
                  </a:cubicBezTo>
                  <a:cubicBezTo>
                    <a:pt x="12684" y="950"/>
                    <a:pt x="14668" y="2197"/>
                    <a:pt x="16007" y="4080"/>
                  </a:cubicBezTo>
                  <a:cubicBezTo>
                    <a:pt x="17297" y="5902"/>
                    <a:pt x="17830" y="8106"/>
                    <a:pt x="17507" y="10311"/>
                  </a:cubicBezTo>
                  <a:lnTo>
                    <a:pt x="479" y="7413"/>
                  </a:lnTo>
                  <a:cubicBezTo>
                    <a:pt x="909" y="5229"/>
                    <a:pt x="2140" y="3321"/>
                    <a:pt x="3963" y="2030"/>
                  </a:cubicBezTo>
                  <a:cubicBezTo>
                    <a:pt x="5439" y="985"/>
                    <a:pt x="7163" y="439"/>
                    <a:pt x="8939" y="439"/>
                  </a:cubicBezTo>
                  <a:close/>
                  <a:moveTo>
                    <a:pt x="8936" y="1"/>
                  </a:moveTo>
                  <a:cubicBezTo>
                    <a:pt x="7073" y="1"/>
                    <a:pt x="5258" y="575"/>
                    <a:pt x="3710" y="1676"/>
                  </a:cubicBezTo>
                  <a:cubicBezTo>
                    <a:pt x="1732" y="3080"/>
                    <a:pt x="420" y="5165"/>
                    <a:pt x="11" y="7557"/>
                  </a:cubicBezTo>
                  <a:cubicBezTo>
                    <a:pt x="0" y="7612"/>
                    <a:pt x="16" y="7671"/>
                    <a:pt x="48" y="7719"/>
                  </a:cubicBezTo>
                  <a:cubicBezTo>
                    <a:pt x="80" y="7768"/>
                    <a:pt x="134" y="7800"/>
                    <a:pt x="189" y="7805"/>
                  </a:cubicBezTo>
                  <a:lnTo>
                    <a:pt x="17652" y="10778"/>
                  </a:lnTo>
                  <a:cubicBezTo>
                    <a:pt x="17669" y="10783"/>
                    <a:pt x="17679" y="10783"/>
                    <a:pt x="17689" y="10783"/>
                  </a:cubicBezTo>
                  <a:cubicBezTo>
                    <a:pt x="17798" y="10783"/>
                    <a:pt x="17888" y="10709"/>
                    <a:pt x="17905" y="10601"/>
                  </a:cubicBezTo>
                  <a:cubicBezTo>
                    <a:pt x="18744" y="5666"/>
                    <a:pt x="15416" y="971"/>
                    <a:pt x="10480" y="132"/>
                  </a:cubicBezTo>
                  <a:cubicBezTo>
                    <a:pt x="9965" y="44"/>
                    <a:pt x="9449" y="1"/>
                    <a:pt x="89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37"/>
            <p:cNvSpPr/>
            <p:nvPr/>
          </p:nvSpPr>
          <p:spPr>
            <a:xfrm>
              <a:off x="2980019" y="2034594"/>
              <a:ext cx="738730" cy="417975"/>
            </a:xfrm>
            <a:custGeom>
              <a:avLst/>
              <a:gdLst/>
              <a:ahLst/>
              <a:cxnLst/>
              <a:rect l="l" t="t" r="r" b="b"/>
              <a:pathLst>
                <a:path w="18282" h="10344" extrusionOk="0">
                  <a:moveTo>
                    <a:pt x="8715" y="0"/>
                  </a:moveTo>
                  <a:cubicBezTo>
                    <a:pt x="4477" y="0"/>
                    <a:pt x="731" y="3052"/>
                    <a:pt x="0" y="7370"/>
                  </a:cubicBezTo>
                  <a:lnTo>
                    <a:pt x="17463" y="10343"/>
                  </a:lnTo>
                  <a:cubicBezTo>
                    <a:pt x="18282" y="5521"/>
                    <a:pt x="15039" y="945"/>
                    <a:pt x="10216" y="128"/>
                  </a:cubicBezTo>
                  <a:cubicBezTo>
                    <a:pt x="9712" y="42"/>
                    <a:pt x="9210" y="0"/>
                    <a:pt x="87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37"/>
            <p:cNvSpPr/>
            <p:nvPr/>
          </p:nvSpPr>
          <p:spPr>
            <a:xfrm>
              <a:off x="2970888" y="2025745"/>
              <a:ext cx="739781" cy="435714"/>
            </a:xfrm>
            <a:custGeom>
              <a:avLst/>
              <a:gdLst/>
              <a:ahLst/>
              <a:cxnLst/>
              <a:rect l="l" t="t" r="r" b="b"/>
              <a:pathLst>
                <a:path w="18308" h="10783" extrusionOk="0">
                  <a:moveTo>
                    <a:pt x="8953" y="439"/>
                  </a:moveTo>
                  <a:cubicBezTo>
                    <a:pt x="9431" y="439"/>
                    <a:pt x="9916" y="479"/>
                    <a:pt x="10404" y="561"/>
                  </a:cubicBezTo>
                  <a:cubicBezTo>
                    <a:pt x="15029" y="1347"/>
                    <a:pt x="18173" y="5696"/>
                    <a:pt x="17507" y="10309"/>
                  </a:cubicBezTo>
                  <a:lnTo>
                    <a:pt x="479" y="7412"/>
                  </a:lnTo>
                  <a:cubicBezTo>
                    <a:pt x="1282" y="3319"/>
                    <a:pt x="4891" y="439"/>
                    <a:pt x="8953" y="439"/>
                  </a:cubicBezTo>
                  <a:close/>
                  <a:moveTo>
                    <a:pt x="8946" y="1"/>
                  </a:moveTo>
                  <a:cubicBezTo>
                    <a:pt x="4606" y="1"/>
                    <a:pt x="762" y="3136"/>
                    <a:pt x="11" y="7557"/>
                  </a:cubicBezTo>
                  <a:cubicBezTo>
                    <a:pt x="0" y="7611"/>
                    <a:pt x="11" y="7670"/>
                    <a:pt x="43" y="7718"/>
                  </a:cubicBezTo>
                  <a:cubicBezTo>
                    <a:pt x="80" y="7767"/>
                    <a:pt x="129" y="7799"/>
                    <a:pt x="189" y="7804"/>
                  </a:cubicBezTo>
                  <a:lnTo>
                    <a:pt x="17652" y="10778"/>
                  </a:lnTo>
                  <a:cubicBezTo>
                    <a:pt x="17662" y="10783"/>
                    <a:pt x="17674" y="10783"/>
                    <a:pt x="17689" y="10783"/>
                  </a:cubicBezTo>
                  <a:cubicBezTo>
                    <a:pt x="17791" y="10783"/>
                    <a:pt x="17883" y="10708"/>
                    <a:pt x="17905" y="10599"/>
                  </a:cubicBezTo>
                  <a:cubicBezTo>
                    <a:pt x="18308" y="8207"/>
                    <a:pt x="17759" y="5804"/>
                    <a:pt x="16362" y="3825"/>
                  </a:cubicBezTo>
                  <a:cubicBezTo>
                    <a:pt x="14959" y="1847"/>
                    <a:pt x="12867" y="534"/>
                    <a:pt x="10480" y="132"/>
                  </a:cubicBezTo>
                  <a:cubicBezTo>
                    <a:pt x="9965" y="43"/>
                    <a:pt x="9452" y="1"/>
                    <a:pt x="89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37"/>
            <p:cNvSpPr/>
            <p:nvPr/>
          </p:nvSpPr>
          <p:spPr>
            <a:xfrm>
              <a:off x="3346304" y="1592991"/>
              <a:ext cx="207088" cy="192016"/>
            </a:xfrm>
            <a:custGeom>
              <a:avLst/>
              <a:gdLst/>
              <a:ahLst/>
              <a:cxnLst/>
              <a:rect l="l" t="t" r="r" b="b"/>
              <a:pathLst>
                <a:path w="5125" h="4752" extrusionOk="0">
                  <a:moveTo>
                    <a:pt x="2561" y="0"/>
                  </a:moveTo>
                  <a:cubicBezTo>
                    <a:pt x="1422" y="0"/>
                    <a:pt x="419" y="819"/>
                    <a:pt x="221" y="1975"/>
                  </a:cubicBezTo>
                  <a:cubicBezTo>
                    <a:pt x="0" y="3271"/>
                    <a:pt x="871" y="4497"/>
                    <a:pt x="2167" y="4717"/>
                  </a:cubicBezTo>
                  <a:cubicBezTo>
                    <a:pt x="2302" y="4740"/>
                    <a:pt x="2436" y="4751"/>
                    <a:pt x="2568" y="4751"/>
                  </a:cubicBezTo>
                  <a:cubicBezTo>
                    <a:pt x="3702" y="4751"/>
                    <a:pt x="4706" y="3932"/>
                    <a:pt x="4904" y="2776"/>
                  </a:cubicBezTo>
                  <a:cubicBezTo>
                    <a:pt x="5125" y="1481"/>
                    <a:pt x="4254" y="255"/>
                    <a:pt x="2963" y="34"/>
                  </a:cubicBezTo>
                  <a:cubicBezTo>
                    <a:pt x="2828" y="11"/>
                    <a:pt x="2693" y="0"/>
                    <a:pt x="256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37"/>
            <p:cNvSpPr/>
            <p:nvPr/>
          </p:nvSpPr>
          <p:spPr>
            <a:xfrm>
              <a:off x="3336768" y="1584142"/>
              <a:ext cx="221150" cy="209715"/>
            </a:xfrm>
            <a:custGeom>
              <a:avLst/>
              <a:gdLst/>
              <a:ahLst/>
              <a:cxnLst/>
              <a:rect l="l" t="t" r="r" b="b"/>
              <a:pathLst>
                <a:path w="5473" h="5190" extrusionOk="0">
                  <a:moveTo>
                    <a:pt x="2795" y="436"/>
                  </a:moveTo>
                  <a:cubicBezTo>
                    <a:pt x="2919" y="436"/>
                    <a:pt x="3038" y="447"/>
                    <a:pt x="3162" y="469"/>
                  </a:cubicBezTo>
                  <a:cubicBezTo>
                    <a:pt x="4333" y="667"/>
                    <a:pt x="5123" y="1785"/>
                    <a:pt x="4924" y="2958"/>
                  </a:cubicBezTo>
                  <a:cubicBezTo>
                    <a:pt x="4746" y="4007"/>
                    <a:pt x="3830" y="4752"/>
                    <a:pt x="2799" y="4752"/>
                  </a:cubicBezTo>
                  <a:cubicBezTo>
                    <a:pt x="2679" y="4752"/>
                    <a:pt x="2557" y="4742"/>
                    <a:pt x="2435" y="4721"/>
                  </a:cubicBezTo>
                  <a:cubicBezTo>
                    <a:pt x="1263" y="4522"/>
                    <a:pt x="472" y="3404"/>
                    <a:pt x="671" y="2231"/>
                  </a:cubicBezTo>
                  <a:cubicBezTo>
                    <a:pt x="854" y="1184"/>
                    <a:pt x="1768" y="436"/>
                    <a:pt x="2795" y="436"/>
                  </a:cubicBezTo>
                  <a:close/>
                  <a:moveTo>
                    <a:pt x="2797" y="0"/>
                  </a:moveTo>
                  <a:cubicBezTo>
                    <a:pt x="1554" y="0"/>
                    <a:pt x="459" y="895"/>
                    <a:pt x="241" y="2162"/>
                  </a:cubicBezTo>
                  <a:cubicBezTo>
                    <a:pt x="0" y="3571"/>
                    <a:pt x="956" y="4909"/>
                    <a:pt x="2365" y="5152"/>
                  </a:cubicBezTo>
                  <a:cubicBezTo>
                    <a:pt x="2510" y="5179"/>
                    <a:pt x="2656" y="5189"/>
                    <a:pt x="2800" y="5189"/>
                  </a:cubicBezTo>
                  <a:cubicBezTo>
                    <a:pt x="4043" y="5189"/>
                    <a:pt x="5140" y="4291"/>
                    <a:pt x="5355" y="3028"/>
                  </a:cubicBezTo>
                  <a:cubicBezTo>
                    <a:pt x="5473" y="2345"/>
                    <a:pt x="5317" y="1662"/>
                    <a:pt x="4914" y="1092"/>
                  </a:cubicBezTo>
                  <a:cubicBezTo>
                    <a:pt x="4517" y="527"/>
                    <a:pt x="3919" y="156"/>
                    <a:pt x="3237" y="38"/>
                  </a:cubicBezTo>
                  <a:cubicBezTo>
                    <a:pt x="3089" y="12"/>
                    <a:pt x="2942" y="0"/>
                    <a:pt x="27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37"/>
            <p:cNvSpPr/>
            <p:nvPr/>
          </p:nvSpPr>
          <p:spPr>
            <a:xfrm>
              <a:off x="3286745" y="1943194"/>
              <a:ext cx="207088" cy="192057"/>
            </a:xfrm>
            <a:custGeom>
              <a:avLst/>
              <a:gdLst/>
              <a:ahLst/>
              <a:cxnLst/>
              <a:rect l="l" t="t" r="r" b="b"/>
              <a:pathLst>
                <a:path w="5125" h="4753" extrusionOk="0">
                  <a:moveTo>
                    <a:pt x="2557" y="1"/>
                  </a:moveTo>
                  <a:cubicBezTo>
                    <a:pt x="1423" y="1"/>
                    <a:pt x="419" y="821"/>
                    <a:pt x="221" y="1981"/>
                  </a:cubicBezTo>
                  <a:cubicBezTo>
                    <a:pt x="1" y="3271"/>
                    <a:pt x="872" y="4497"/>
                    <a:pt x="2162" y="4718"/>
                  </a:cubicBezTo>
                  <a:cubicBezTo>
                    <a:pt x="2297" y="4741"/>
                    <a:pt x="2432" y="4752"/>
                    <a:pt x="2565" y="4752"/>
                  </a:cubicBezTo>
                  <a:cubicBezTo>
                    <a:pt x="3703" y="4752"/>
                    <a:pt x="4707" y="3933"/>
                    <a:pt x="4904" y="2777"/>
                  </a:cubicBezTo>
                  <a:cubicBezTo>
                    <a:pt x="5125" y="1480"/>
                    <a:pt x="4254" y="254"/>
                    <a:pt x="2958" y="35"/>
                  </a:cubicBezTo>
                  <a:cubicBezTo>
                    <a:pt x="2824" y="12"/>
                    <a:pt x="2690" y="1"/>
                    <a:pt x="2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37"/>
            <p:cNvSpPr/>
            <p:nvPr/>
          </p:nvSpPr>
          <p:spPr>
            <a:xfrm>
              <a:off x="3282219" y="1934426"/>
              <a:ext cx="215938" cy="209634"/>
            </a:xfrm>
            <a:custGeom>
              <a:avLst/>
              <a:gdLst/>
              <a:ahLst/>
              <a:cxnLst/>
              <a:rect l="l" t="t" r="r" b="b"/>
              <a:pathLst>
                <a:path w="5344" h="5188" extrusionOk="0">
                  <a:moveTo>
                    <a:pt x="2666" y="439"/>
                  </a:moveTo>
                  <a:cubicBezTo>
                    <a:pt x="2790" y="439"/>
                    <a:pt x="2914" y="451"/>
                    <a:pt x="3038" y="466"/>
                  </a:cubicBezTo>
                  <a:cubicBezTo>
                    <a:pt x="3602" y="563"/>
                    <a:pt x="4097" y="875"/>
                    <a:pt x="4430" y="1349"/>
                  </a:cubicBezTo>
                  <a:cubicBezTo>
                    <a:pt x="4763" y="1816"/>
                    <a:pt x="4899" y="2386"/>
                    <a:pt x="4802" y="2955"/>
                  </a:cubicBezTo>
                  <a:cubicBezTo>
                    <a:pt x="4705" y="3526"/>
                    <a:pt x="4393" y="4020"/>
                    <a:pt x="3919" y="4354"/>
                  </a:cubicBezTo>
                  <a:cubicBezTo>
                    <a:pt x="3553" y="4615"/>
                    <a:pt x="3124" y="4751"/>
                    <a:pt x="2681" y="4751"/>
                  </a:cubicBezTo>
                  <a:cubicBezTo>
                    <a:pt x="2559" y="4751"/>
                    <a:pt x="2435" y="4740"/>
                    <a:pt x="2311" y="4719"/>
                  </a:cubicBezTo>
                  <a:cubicBezTo>
                    <a:pt x="1742" y="4623"/>
                    <a:pt x="1247" y="4310"/>
                    <a:pt x="914" y="3843"/>
                  </a:cubicBezTo>
                  <a:cubicBezTo>
                    <a:pt x="581" y="3370"/>
                    <a:pt x="452" y="2801"/>
                    <a:pt x="549" y="2230"/>
                  </a:cubicBezTo>
                  <a:cubicBezTo>
                    <a:pt x="646" y="1665"/>
                    <a:pt x="957" y="1171"/>
                    <a:pt x="1425" y="838"/>
                  </a:cubicBezTo>
                  <a:cubicBezTo>
                    <a:pt x="1795" y="575"/>
                    <a:pt x="2226" y="439"/>
                    <a:pt x="2666" y="439"/>
                  </a:cubicBezTo>
                  <a:close/>
                  <a:moveTo>
                    <a:pt x="2672" y="0"/>
                  </a:moveTo>
                  <a:cubicBezTo>
                    <a:pt x="2138" y="0"/>
                    <a:pt x="1617" y="164"/>
                    <a:pt x="1172" y="478"/>
                  </a:cubicBezTo>
                  <a:cubicBezTo>
                    <a:pt x="608" y="880"/>
                    <a:pt x="231" y="1478"/>
                    <a:pt x="118" y="2161"/>
                  </a:cubicBezTo>
                  <a:cubicBezTo>
                    <a:pt x="0" y="2843"/>
                    <a:pt x="156" y="3531"/>
                    <a:pt x="559" y="4096"/>
                  </a:cubicBezTo>
                  <a:cubicBezTo>
                    <a:pt x="957" y="4660"/>
                    <a:pt x="1554" y="5037"/>
                    <a:pt x="2237" y="5149"/>
                  </a:cubicBezTo>
                  <a:cubicBezTo>
                    <a:pt x="2388" y="5176"/>
                    <a:pt x="2532" y="5188"/>
                    <a:pt x="2678" y="5188"/>
                  </a:cubicBezTo>
                  <a:cubicBezTo>
                    <a:pt x="3210" y="5188"/>
                    <a:pt x="3731" y="5027"/>
                    <a:pt x="4172" y="4709"/>
                  </a:cubicBezTo>
                  <a:cubicBezTo>
                    <a:pt x="4738" y="4310"/>
                    <a:pt x="5113" y="3714"/>
                    <a:pt x="5232" y="3032"/>
                  </a:cubicBezTo>
                  <a:cubicBezTo>
                    <a:pt x="5344" y="2349"/>
                    <a:pt x="5189" y="1660"/>
                    <a:pt x="4790" y="1096"/>
                  </a:cubicBezTo>
                  <a:cubicBezTo>
                    <a:pt x="4388" y="531"/>
                    <a:pt x="3790" y="155"/>
                    <a:pt x="3108" y="37"/>
                  </a:cubicBezTo>
                  <a:cubicBezTo>
                    <a:pt x="2962" y="12"/>
                    <a:pt x="2817" y="0"/>
                    <a:pt x="26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37"/>
            <p:cNvSpPr/>
            <p:nvPr/>
          </p:nvSpPr>
          <p:spPr>
            <a:xfrm>
              <a:off x="3227267" y="2293599"/>
              <a:ext cx="206846" cy="191814"/>
            </a:xfrm>
            <a:custGeom>
              <a:avLst/>
              <a:gdLst/>
              <a:ahLst/>
              <a:cxnLst/>
              <a:rect l="l" t="t" r="r" b="b"/>
              <a:pathLst>
                <a:path w="5119" h="4747" extrusionOk="0">
                  <a:moveTo>
                    <a:pt x="2555" y="1"/>
                  </a:moveTo>
                  <a:cubicBezTo>
                    <a:pt x="1420" y="1"/>
                    <a:pt x="412" y="815"/>
                    <a:pt x="214" y="1977"/>
                  </a:cubicBezTo>
                  <a:cubicBezTo>
                    <a:pt x="0" y="3267"/>
                    <a:pt x="865" y="4493"/>
                    <a:pt x="2162" y="4712"/>
                  </a:cubicBezTo>
                  <a:cubicBezTo>
                    <a:pt x="2297" y="4736"/>
                    <a:pt x="2432" y="4747"/>
                    <a:pt x="2564" y="4747"/>
                  </a:cubicBezTo>
                  <a:cubicBezTo>
                    <a:pt x="3698" y="4747"/>
                    <a:pt x="4701" y="3931"/>
                    <a:pt x="4897" y="2772"/>
                  </a:cubicBezTo>
                  <a:cubicBezTo>
                    <a:pt x="5118" y="1481"/>
                    <a:pt x="4247" y="250"/>
                    <a:pt x="2957" y="35"/>
                  </a:cubicBezTo>
                  <a:cubicBezTo>
                    <a:pt x="2822" y="12"/>
                    <a:pt x="2688" y="1"/>
                    <a:pt x="255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37"/>
            <p:cNvSpPr/>
            <p:nvPr/>
          </p:nvSpPr>
          <p:spPr>
            <a:xfrm>
              <a:off x="3222660" y="2284669"/>
              <a:ext cx="216018" cy="209594"/>
            </a:xfrm>
            <a:custGeom>
              <a:avLst/>
              <a:gdLst/>
              <a:ahLst/>
              <a:cxnLst/>
              <a:rect l="l" t="t" r="r" b="b"/>
              <a:pathLst>
                <a:path w="5346" h="5187" extrusionOk="0">
                  <a:moveTo>
                    <a:pt x="2668" y="439"/>
                  </a:moveTo>
                  <a:cubicBezTo>
                    <a:pt x="2792" y="439"/>
                    <a:pt x="2909" y="449"/>
                    <a:pt x="3033" y="471"/>
                  </a:cubicBezTo>
                  <a:cubicBezTo>
                    <a:pt x="3604" y="568"/>
                    <a:pt x="4098" y="880"/>
                    <a:pt x="4431" y="1347"/>
                  </a:cubicBezTo>
                  <a:cubicBezTo>
                    <a:pt x="4765" y="1816"/>
                    <a:pt x="4894" y="2391"/>
                    <a:pt x="4797" y="2955"/>
                  </a:cubicBezTo>
                  <a:cubicBezTo>
                    <a:pt x="4700" y="3526"/>
                    <a:pt x="4388" y="4020"/>
                    <a:pt x="3921" y="4353"/>
                  </a:cubicBezTo>
                  <a:cubicBezTo>
                    <a:pt x="3554" y="4615"/>
                    <a:pt x="3121" y="4751"/>
                    <a:pt x="2680" y="4751"/>
                  </a:cubicBezTo>
                  <a:cubicBezTo>
                    <a:pt x="2558" y="4751"/>
                    <a:pt x="2435" y="4740"/>
                    <a:pt x="2313" y="4719"/>
                  </a:cubicBezTo>
                  <a:cubicBezTo>
                    <a:pt x="1743" y="4622"/>
                    <a:pt x="1249" y="4310"/>
                    <a:pt x="914" y="3843"/>
                  </a:cubicBezTo>
                  <a:cubicBezTo>
                    <a:pt x="581" y="3375"/>
                    <a:pt x="452" y="2799"/>
                    <a:pt x="549" y="2235"/>
                  </a:cubicBezTo>
                  <a:cubicBezTo>
                    <a:pt x="646" y="1665"/>
                    <a:pt x="958" y="1171"/>
                    <a:pt x="1425" y="836"/>
                  </a:cubicBezTo>
                  <a:cubicBezTo>
                    <a:pt x="1792" y="573"/>
                    <a:pt x="2227" y="439"/>
                    <a:pt x="2668" y="439"/>
                  </a:cubicBezTo>
                  <a:close/>
                  <a:moveTo>
                    <a:pt x="2673" y="0"/>
                  </a:moveTo>
                  <a:cubicBezTo>
                    <a:pt x="2139" y="0"/>
                    <a:pt x="1617" y="164"/>
                    <a:pt x="1172" y="482"/>
                  </a:cubicBezTo>
                  <a:cubicBezTo>
                    <a:pt x="608" y="880"/>
                    <a:pt x="232" y="1476"/>
                    <a:pt x="114" y="2159"/>
                  </a:cubicBezTo>
                  <a:cubicBezTo>
                    <a:pt x="1" y="2843"/>
                    <a:pt x="157" y="3531"/>
                    <a:pt x="554" y="4095"/>
                  </a:cubicBezTo>
                  <a:cubicBezTo>
                    <a:pt x="958" y="4660"/>
                    <a:pt x="1554" y="5037"/>
                    <a:pt x="2237" y="5149"/>
                  </a:cubicBezTo>
                  <a:cubicBezTo>
                    <a:pt x="2383" y="5176"/>
                    <a:pt x="2534" y="5186"/>
                    <a:pt x="2678" y="5186"/>
                  </a:cubicBezTo>
                  <a:cubicBezTo>
                    <a:pt x="3211" y="5186"/>
                    <a:pt x="3727" y="5025"/>
                    <a:pt x="4173" y="4708"/>
                  </a:cubicBezTo>
                  <a:cubicBezTo>
                    <a:pt x="4738" y="4310"/>
                    <a:pt x="5115" y="3714"/>
                    <a:pt x="5227" y="3030"/>
                  </a:cubicBezTo>
                  <a:cubicBezTo>
                    <a:pt x="5346" y="2347"/>
                    <a:pt x="5189" y="1660"/>
                    <a:pt x="4786" y="1094"/>
                  </a:cubicBezTo>
                  <a:cubicBezTo>
                    <a:pt x="4388" y="531"/>
                    <a:pt x="3792" y="154"/>
                    <a:pt x="3108" y="36"/>
                  </a:cubicBezTo>
                  <a:cubicBezTo>
                    <a:pt x="2963" y="12"/>
                    <a:pt x="2818" y="0"/>
                    <a:pt x="26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9" name="Google Shape;529;p37"/>
          <p:cNvGrpSpPr/>
          <p:nvPr/>
        </p:nvGrpSpPr>
        <p:grpSpPr>
          <a:xfrm>
            <a:off x="7225244" y="1235391"/>
            <a:ext cx="566829" cy="502407"/>
            <a:chOff x="7225244" y="1235391"/>
            <a:chExt cx="566829" cy="502407"/>
          </a:xfrm>
        </p:grpSpPr>
        <p:sp>
          <p:nvSpPr>
            <p:cNvPr id="530" name="Google Shape;530;p37"/>
            <p:cNvSpPr/>
            <p:nvPr/>
          </p:nvSpPr>
          <p:spPr>
            <a:xfrm>
              <a:off x="7225244" y="1235391"/>
              <a:ext cx="566829" cy="502407"/>
            </a:xfrm>
            <a:custGeom>
              <a:avLst/>
              <a:gdLst/>
              <a:ahLst/>
              <a:cxnLst/>
              <a:rect l="l" t="t" r="r" b="b"/>
              <a:pathLst>
                <a:path w="10620" h="9413" extrusionOk="0">
                  <a:moveTo>
                    <a:pt x="1691" y="1"/>
                  </a:moveTo>
                  <a:cubicBezTo>
                    <a:pt x="1352" y="1"/>
                    <a:pt x="1077" y="91"/>
                    <a:pt x="887" y="281"/>
                  </a:cubicBezTo>
                  <a:cubicBezTo>
                    <a:pt x="0" y="1163"/>
                    <a:pt x="1269" y="3862"/>
                    <a:pt x="3710" y="6309"/>
                  </a:cubicBezTo>
                  <a:cubicBezTo>
                    <a:pt x="5627" y="8222"/>
                    <a:pt x="7697" y="9412"/>
                    <a:pt x="8929" y="9412"/>
                  </a:cubicBezTo>
                  <a:cubicBezTo>
                    <a:pt x="9269" y="9412"/>
                    <a:pt x="9545" y="9322"/>
                    <a:pt x="9737" y="9131"/>
                  </a:cubicBezTo>
                  <a:cubicBezTo>
                    <a:pt x="10619" y="8250"/>
                    <a:pt x="9356" y="5550"/>
                    <a:pt x="6909" y="3110"/>
                  </a:cubicBezTo>
                  <a:cubicBezTo>
                    <a:pt x="4995" y="1192"/>
                    <a:pt x="2922" y="1"/>
                    <a:pt x="1691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37"/>
            <p:cNvSpPr/>
            <p:nvPr/>
          </p:nvSpPr>
          <p:spPr>
            <a:xfrm>
              <a:off x="7225244" y="1235391"/>
              <a:ext cx="566829" cy="502407"/>
            </a:xfrm>
            <a:custGeom>
              <a:avLst/>
              <a:gdLst/>
              <a:ahLst/>
              <a:cxnLst/>
              <a:rect l="l" t="t" r="r" b="b"/>
              <a:pathLst>
                <a:path w="10620" h="9413" extrusionOk="0">
                  <a:moveTo>
                    <a:pt x="8930" y="1"/>
                  </a:moveTo>
                  <a:cubicBezTo>
                    <a:pt x="7698" y="1"/>
                    <a:pt x="5628" y="1192"/>
                    <a:pt x="3710" y="3110"/>
                  </a:cubicBezTo>
                  <a:cubicBezTo>
                    <a:pt x="1269" y="5550"/>
                    <a:pt x="0" y="8250"/>
                    <a:pt x="887" y="9131"/>
                  </a:cubicBezTo>
                  <a:cubicBezTo>
                    <a:pt x="1077" y="9322"/>
                    <a:pt x="1353" y="9412"/>
                    <a:pt x="1692" y="9412"/>
                  </a:cubicBezTo>
                  <a:cubicBezTo>
                    <a:pt x="2923" y="9412"/>
                    <a:pt x="4996" y="8222"/>
                    <a:pt x="6909" y="6309"/>
                  </a:cubicBezTo>
                  <a:cubicBezTo>
                    <a:pt x="9356" y="3862"/>
                    <a:pt x="10619" y="1163"/>
                    <a:pt x="9737" y="281"/>
                  </a:cubicBezTo>
                  <a:cubicBezTo>
                    <a:pt x="9545" y="91"/>
                    <a:pt x="9269" y="1"/>
                    <a:pt x="8930" y="1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2" name="Google Shape;532;p37"/>
          <p:cNvGrpSpPr/>
          <p:nvPr/>
        </p:nvGrpSpPr>
        <p:grpSpPr>
          <a:xfrm rot="-608842">
            <a:off x="7928901" y="2744005"/>
            <a:ext cx="1000007" cy="1902574"/>
            <a:chOff x="2970888" y="614306"/>
            <a:chExt cx="988120" cy="1879957"/>
          </a:xfrm>
        </p:grpSpPr>
        <p:sp>
          <p:nvSpPr>
            <p:cNvPr id="533" name="Google Shape;533;p37"/>
            <p:cNvSpPr/>
            <p:nvPr/>
          </p:nvSpPr>
          <p:spPr>
            <a:xfrm>
              <a:off x="3186860" y="623276"/>
              <a:ext cx="772147" cy="715940"/>
            </a:xfrm>
            <a:custGeom>
              <a:avLst/>
              <a:gdLst/>
              <a:ahLst/>
              <a:cxnLst/>
              <a:rect l="l" t="t" r="r" b="b"/>
              <a:pathLst>
                <a:path w="19109" h="17718" extrusionOk="0">
                  <a:moveTo>
                    <a:pt x="9539" y="0"/>
                  </a:moveTo>
                  <a:cubicBezTo>
                    <a:pt x="5304" y="0"/>
                    <a:pt x="1559" y="3052"/>
                    <a:pt x="822" y="7370"/>
                  </a:cubicBezTo>
                  <a:cubicBezTo>
                    <a:pt x="0" y="12194"/>
                    <a:pt x="3247" y="16769"/>
                    <a:pt x="8070" y="17591"/>
                  </a:cubicBezTo>
                  <a:cubicBezTo>
                    <a:pt x="8572" y="17677"/>
                    <a:pt x="9071" y="17718"/>
                    <a:pt x="9564" y="17718"/>
                  </a:cubicBezTo>
                  <a:cubicBezTo>
                    <a:pt x="13804" y="17718"/>
                    <a:pt x="17554" y="14665"/>
                    <a:pt x="18286" y="10344"/>
                  </a:cubicBezTo>
                  <a:cubicBezTo>
                    <a:pt x="19109" y="5521"/>
                    <a:pt x="15861" y="945"/>
                    <a:pt x="11038" y="128"/>
                  </a:cubicBezTo>
                  <a:cubicBezTo>
                    <a:pt x="10535" y="42"/>
                    <a:pt x="10033" y="0"/>
                    <a:pt x="953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37"/>
            <p:cNvSpPr/>
            <p:nvPr/>
          </p:nvSpPr>
          <p:spPr>
            <a:xfrm>
              <a:off x="3194861" y="614306"/>
              <a:ext cx="756146" cy="733719"/>
            </a:xfrm>
            <a:custGeom>
              <a:avLst/>
              <a:gdLst/>
              <a:ahLst/>
              <a:cxnLst/>
              <a:rect l="l" t="t" r="r" b="b"/>
              <a:pathLst>
                <a:path w="18713" h="18158" extrusionOk="0">
                  <a:moveTo>
                    <a:pt x="9340" y="436"/>
                  </a:moveTo>
                  <a:cubicBezTo>
                    <a:pt x="9824" y="436"/>
                    <a:pt x="10319" y="479"/>
                    <a:pt x="10808" y="566"/>
                  </a:cubicBezTo>
                  <a:cubicBezTo>
                    <a:pt x="13082" y="953"/>
                    <a:pt x="15067" y="2199"/>
                    <a:pt x="16405" y="4082"/>
                  </a:cubicBezTo>
                  <a:cubicBezTo>
                    <a:pt x="17739" y="5963"/>
                    <a:pt x="18260" y="8254"/>
                    <a:pt x="17873" y="10528"/>
                  </a:cubicBezTo>
                  <a:cubicBezTo>
                    <a:pt x="17486" y="12803"/>
                    <a:pt x="16238" y="14793"/>
                    <a:pt x="14357" y="16126"/>
                  </a:cubicBezTo>
                  <a:cubicBezTo>
                    <a:pt x="12875" y="17176"/>
                    <a:pt x="11149" y="17724"/>
                    <a:pt x="9375" y="17724"/>
                  </a:cubicBezTo>
                  <a:cubicBezTo>
                    <a:pt x="8889" y="17724"/>
                    <a:pt x="8399" y="17682"/>
                    <a:pt x="7910" y="17599"/>
                  </a:cubicBezTo>
                  <a:cubicBezTo>
                    <a:pt x="5630" y="17212"/>
                    <a:pt x="3646" y="15959"/>
                    <a:pt x="2312" y="14076"/>
                  </a:cubicBezTo>
                  <a:cubicBezTo>
                    <a:pt x="974" y="12195"/>
                    <a:pt x="453" y="9904"/>
                    <a:pt x="840" y="7631"/>
                  </a:cubicBezTo>
                  <a:cubicBezTo>
                    <a:pt x="1227" y="5356"/>
                    <a:pt x="2480" y="3366"/>
                    <a:pt x="4361" y="2033"/>
                  </a:cubicBezTo>
                  <a:cubicBezTo>
                    <a:pt x="5835" y="985"/>
                    <a:pt x="7565" y="436"/>
                    <a:pt x="9340" y="436"/>
                  </a:cubicBezTo>
                  <a:close/>
                  <a:moveTo>
                    <a:pt x="9347" y="1"/>
                  </a:moveTo>
                  <a:cubicBezTo>
                    <a:pt x="7479" y="1"/>
                    <a:pt x="5659" y="575"/>
                    <a:pt x="4108" y="1678"/>
                  </a:cubicBezTo>
                  <a:cubicBezTo>
                    <a:pt x="2130" y="3075"/>
                    <a:pt x="818" y="5167"/>
                    <a:pt x="409" y="7554"/>
                  </a:cubicBezTo>
                  <a:cubicBezTo>
                    <a:pt x="1" y="9947"/>
                    <a:pt x="549" y="12351"/>
                    <a:pt x="1952" y="14329"/>
                  </a:cubicBezTo>
                  <a:cubicBezTo>
                    <a:pt x="3356" y="16309"/>
                    <a:pt x="5441" y="17620"/>
                    <a:pt x="7835" y="18029"/>
                  </a:cubicBezTo>
                  <a:cubicBezTo>
                    <a:pt x="8351" y="18115"/>
                    <a:pt x="8867" y="18158"/>
                    <a:pt x="9377" y="18158"/>
                  </a:cubicBezTo>
                  <a:cubicBezTo>
                    <a:pt x="11238" y="18158"/>
                    <a:pt x="13055" y="17582"/>
                    <a:pt x="14610" y="16486"/>
                  </a:cubicBezTo>
                  <a:cubicBezTo>
                    <a:pt x="16583" y="15083"/>
                    <a:pt x="17900" y="12991"/>
                    <a:pt x="18303" y="10604"/>
                  </a:cubicBezTo>
                  <a:cubicBezTo>
                    <a:pt x="18712" y="8211"/>
                    <a:pt x="18164" y="5807"/>
                    <a:pt x="16760" y="3829"/>
                  </a:cubicBezTo>
                  <a:cubicBezTo>
                    <a:pt x="15357" y="1850"/>
                    <a:pt x="13270" y="538"/>
                    <a:pt x="10878" y="129"/>
                  </a:cubicBezTo>
                  <a:cubicBezTo>
                    <a:pt x="10367" y="43"/>
                    <a:pt x="9855" y="1"/>
                    <a:pt x="93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37"/>
            <p:cNvSpPr/>
            <p:nvPr/>
          </p:nvSpPr>
          <p:spPr>
            <a:xfrm>
              <a:off x="3220074" y="623276"/>
              <a:ext cx="738932" cy="418016"/>
            </a:xfrm>
            <a:custGeom>
              <a:avLst/>
              <a:gdLst/>
              <a:ahLst/>
              <a:cxnLst/>
              <a:rect l="l" t="t" r="r" b="b"/>
              <a:pathLst>
                <a:path w="18287" h="10345" extrusionOk="0">
                  <a:moveTo>
                    <a:pt x="8717" y="0"/>
                  </a:moveTo>
                  <a:cubicBezTo>
                    <a:pt x="4482" y="0"/>
                    <a:pt x="737" y="3052"/>
                    <a:pt x="0" y="7370"/>
                  </a:cubicBezTo>
                  <a:lnTo>
                    <a:pt x="17464" y="10344"/>
                  </a:lnTo>
                  <a:cubicBezTo>
                    <a:pt x="18287" y="5521"/>
                    <a:pt x="15039" y="945"/>
                    <a:pt x="10216" y="128"/>
                  </a:cubicBezTo>
                  <a:cubicBezTo>
                    <a:pt x="9713" y="42"/>
                    <a:pt x="9211" y="0"/>
                    <a:pt x="87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37"/>
            <p:cNvSpPr/>
            <p:nvPr/>
          </p:nvSpPr>
          <p:spPr>
            <a:xfrm>
              <a:off x="3210942" y="614306"/>
              <a:ext cx="740063" cy="435835"/>
            </a:xfrm>
            <a:custGeom>
              <a:avLst/>
              <a:gdLst/>
              <a:ahLst/>
              <a:cxnLst/>
              <a:rect l="l" t="t" r="r" b="b"/>
              <a:pathLst>
                <a:path w="18315" h="10786" extrusionOk="0">
                  <a:moveTo>
                    <a:pt x="8939" y="441"/>
                  </a:moveTo>
                  <a:cubicBezTo>
                    <a:pt x="9427" y="441"/>
                    <a:pt x="9919" y="482"/>
                    <a:pt x="10410" y="566"/>
                  </a:cubicBezTo>
                  <a:cubicBezTo>
                    <a:pt x="12684" y="953"/>
                    <a:pt x="14669" y="2199"/>
                    <a:pt x="16007" y="4082"/>
                  </a:cubicBezTo>
                  <a:cubicBezTo>
                    <a:pt x="17297" y="5904"/>
                    <a:pt x="17830" y="8108"/>
                    <a:pt x="17508" y="10313"/>
                  </a:cubicBezTo>
                  <a:lnTo>
                    <a:pt x="484" y="7415"/>
                  </a:lnTo>
                  <a:cubicBezTo>
                    <a:pt x="909" y="5232"/>
                    <a:pt x="2140" y="3323"/>
                    <a:pt x="3963" y="2033"/>
                  </a:cubicBezTo>
                  <a:cubicBezTo>
                    <a:pt x="5439" y="987"/>
                    <a:pt x="7164" y="441"/>
                    <a:pt x="8939" y="441"/>
                  </a:cubicBezTo>
                  <a:close/>
                  <a:moveTo>
                    <a:pt x="8949" y="1"/>
                  </a:moveTo>
                  <a:cubicBezTo>
                    <a:pt x="7081" y="1"/>
                    <a:pt x="5261" y="575"/>
                    <a:pt x="3710" y="1678"/>
                  </a:cubicBezTo>
                  <a:cubicBezTo>
                    <a:pt x="1732" y="3075"/>
                    <a:pt x="420" y="5167"/>
                    <a:pt x="11" y="7554"/>
                  </a:cubicBezTo>
                  <a:cubicBezTo>
                    <a:pt x="0" y="7614"/>
                    <a:pt x="17" y="7673"/>
                    <a:pt x="49" y="7721"/>
                  </a:cubicBezTo>
                  <a:cubicBezTo>
                    <a:pt x="82" y="7770"/>
                    <a:pt x="135" y="7802"/>
                    <a:pt x="189" y="7807"/>
                  </a:cubicBezTo>
                  <a:lnTo>
                    <a:pt x="17652" y="10781"/>
                  </a:lnTo>
                  <a:cubicBezTo>
                    <a:pt x="17669" y="10781"/>
                    <a:pt x="17679" y="10786"/>
                    <a:pt x="17690" y="10786"/>
                  </a:cubicBezTo>
                  <a:cubicBezTo>
                    <a:pt x="17739" y="10786"/>
                    <a:pt x="17781" y="10770"/>
                    <a:pt x="17819" y="10743"/>
                  </a:cubicBezTo>
                  <a:cubicBezTo>
                    <a:pt x="17868" y="10711"/>
                    <a:pt x="17895" y="10657"/>
                    <a:pt x="17905" y="10604"/>
                  </a:cubicBezTo>
                  <a:cubicBezTo>
                    <a:pt x="18314" y="8211"/>
                    <a:pt x="17766" y="5807"/>
                    <a:pt x="16362" y="3829"/>
                  </a:cubicBezTo>
                  <a:cubicBezTo>
                    <a:pt x="14959" y="1850"/>
                    <a:pt x="12872" y="538"/>
                    <a:pt x="10480" y="129"/>
                  </a:cubicBezTo>
                  <a:cubicBezTo>
                    <a:pt x="9969" y="43"/>
                    <a:pt x="9457" y="1"/>
                    <a:pt x="89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37"/>
            <p:cNvSpPr/>
            <p:nvPr/>
          </p:nvSpPr>
          <p:spPr>
            <a:xfrm>
              <a:off x="3099905" y="1328895"/>
              <a:ext cx="738972" cy="418016"/>
            </a:xfrm>
            <a:custGeom>
              <a:avLst/>
              <a:gdLst/>
              <a:ahLst/>
              <a:cxnLst/>
              <a:rect l="l" t="t" r="r" b="b"/>
              <a:pathLst>
                <a:path w="18288" h="10345" extrusionOk="0">
                  <a:moveTo>
                    <a:pt x="8723" y="1"/>
                  </a:moveTo>
                  <a:cubicBezTo>
                    <a:pt x="4484" y="1"/>
                    <a:pt x="737" y="3052"/>
                    <a:pt x="1" y="7372"/>
                  </a:cubicBezTo>
                  <a:lnTo>
                    <a:pt x="17464" y="10345"/>
                  </a:lnTo>
                  <a:cubicBezTo>
                    <a:pt x="18288" y="5521"/>
                    <a:pt x="15045" y="947"/>
                    <a:pt x="10222" y="128"/>
                  </a:cubicBezTo>
                  <a:cubicBezTo>
                    <a:pt x="9719" y="43"/>
                    <a:pt x="9217" y="1"/>
                    <a:pt x="87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37"/>
            <p:cNvSpPr/>
            <p:nvPr/>
          </p:nvSpPr>
          <p:spPr>
            <a:xfrm>
              <a:off x="3090814" y="1320086"/>
              <a:ext cx="757600" cy="435754"/>
            </a:xfrm>
            <a:custGeom>
              <a:avLst/>
              <a:gdLst/>
              <a:ahLst/>
              <a:cxnLst/>
              <a:rect l="l" t="t" r="r" b="b"/>
              <a:pathLst>
                <a:path w="18749" h="10784" extrusionOk="0">
                  <a:moveTo>
                    <a:pt x="8941" y="437"/>
                  </a:moveTo>
                  <a:cubicBezTo>
                    <a:pt x="9429" y="437"/>
                    <a:pt x="9920" y="478"/>
                    <a:pt x="10410" y="562"/>
                  </a:cubicBezTo>
                  <a:cubicBezTo>
                    <a:pt x="12684" y="949"/>
                    <a:pt x="14674" y="2197"/>
                    <a:pt x="16007" y="4078"/>
                  </a:cubicBezTo>
                  <a:cubicBezTo>
                    <a:pt x="17297" y="5900"/>
                    <a:pt x="17830" y="8106"/>
                    <a:pt x="17513" y="10310"/>
                  </a:cubicBezTo>
                  <a:lnTo>
                    <a:pt x="484" y="7411"/>
                  </a:lnTo>
                  <a:cubicBezTo>
                    <a:pt x="909" y="5229"/>
                    <a:pt x="2140" y="3320"/>
                    <a:pt x="3963" y="2029"/>
                  </a:cubicBezTo>
                  <a:cubicBezTo>
                    <a:pt x="5439" y="983"/>
                    <a:pt x="7167" y="437"/>
                    <a:pt x="8941" y="437"/>
                  </a:cubicBezTo>
                  <a:close/>
                  <a:moveTo>
                    <a:pt x="8936" y="0"/>
                  </a:moveTo>
                  <a:cubicBezTo>
                    <a:pt x="7073" y="0"/>
                    <a:pt x="5261" y="575"/>
                    <a:pt x="3710" y="1674"/>
                  </a:cubicBezTo>
                  <a:cubicBezTo>
                    <a:pt x="1732" y="3078"/>
                    <a:pt x="420" y="5165"/>
                    <a:pt x="10" y="7552"/>
                  </a:cubicBezTo>
                  <a:cubicBezTo>
                    <a:pt x="0" y="7610"/>
                    <a:pt x="16" y="7670"/>
                    <a:pt x="48" y="7719"/>
                  </a:cubicBezTo>
                  <a:cubicBezTo>
                    <a:pt x="80" y="7766"/>
                    <a:pt x="134" y="7799"/>
                    <a:pt x="194" y="7804"/>
                  </a:cubicBezTo>
                  <a:lnTo>
                    <a:pt x="17657" y="10778"/>
                  </a:lnTo>
                  <a:cubicBezTo>
                    <a:pt x="17669" y="10783"/>
                    <a:pt x="17679" y="10783"/>
                    <a:pt x="17689" y="10783"/>
                  </a:cubicBezTo>
                  <a:cubicBezTo>
                    <a:pt x="17798" y="10783"/>
                    <a:pt x="17888" y="10707"/>
                    <a:pt x="17910" y="10600"/>
                  </a:cubicBezTo>
                  <a:cubicBezTo>
                    <a:pt x="18749" y="5664"/>
                    <a:pt x="15416" y="971"/>
                    <a:pt x="10485" y="132"/>
                  </a:cubicBezTo>
                  <a:cubicBezTo>
                    <a:pt x="9968" y="44"/>
                    <a:pt x="9450" y="0"/>
                    <a:pt x="89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37"/>
            <p:cNvSpPr/>
            <p:nvPr/>
          </p:nvSpPr>
          <p:spPr>
            <a:xfrm>
              <a:off x="3039983" y="1681724"/>
              <a:ext cx="738932" cy="418056"/>
            </a:xfrm>
            <a:custGeom>
              <a:avLst/>
              <a:gdLst/>
              <a:ahLst/>
              <a:cxnLst/>
              <a:rect l="l" t="t" r="r" b="b"/>
              <a:pathLst>
                <a:path w="18287" h="10346" extrusionOk="0">
                  <a:moveTo>
                    <a:pt x="8715" y="1"/>
                  </a:moveTo>
                  <a:cubicBezTo>
                    <a:pt x="4478" y="1"/>
                    <a:pt x="736" y="3053"/>
                    <a:pt x="0" y="7371"/>
                  </a:cubicBezTo>
                  <a:lnTo>
                    <a:pt x="17463" y="10345"/>
                  </a:lnTo>
                  <a:cubicBezTo>
                    <a:pt x="18287" y="5521"/>
                    <a:pt x="15039" y="946"/>
                    <a:pt x="10216" y="129"/>
                  </a:cubicBezTo>
                  <a:cubicBezTo>
                    <a:pt x="9712" y="43"/>
                    <a:pt x="9210" y="1"/>
                    <a:pt x="871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37"/>
            <p:cNvSpPr/>
            <p:nvPr/>
          </p:nvSpPr>
          <p:spPr>
            <a:xfrm>
              <a:off x="3030851" y="1672875"/>
              <a:ext cx="757398" cy="435754"/>
            </a:xfrm>
            <a:custGeom>
              <a:avLst/>
              <a:gdLst/>
              <a:ahLst/>
              <a:cxnLst/>
              <a:rect l="l" t="t" r="r" b="b"/>
              <a:pathLst>
                <a:path w="18744" h="10784" extrusionOk="0">
                  <a:moveTo>
                    <a:pt x="8939" y="439"/>
                  </a:moveTo>
                  <a:cubicBezTo>
                    <a:pt x="9427" y="439"/>
                    <a:pt x="9919" y="480"/>
                    <a:pt x="10410" y="563"/>
                  </a:cubicBezTo>
                  <a:cubicBezTo>
                    <a:pt x="12684" y="950"/>
                    <a:pt x="14668" y="2197"/>
                    <a:pt x="16007" y="4080"/>
                  </a:cubicBezTo>
                  <a:cubicBezTo>
                    <a:pt x="17297" y="5902"/>
                    <a:pt x="17830" y="8106"/>
                    <a:pt x="17507" y="10311"/>
                  </a:cubicBezTo>
                  <a:lnTo>
                    <a:pt x="479" y="7413"/>
                  </a:lnTo>
                  <a:cubicBezTo>
                    <a:pt x="909" y="5229"/>
                    <a:pt x="2140" y="3321"/>
                    <a:pt x="3963" y="2030"/>
                  </a:cubicBezTo>
                  <a:cubicBezTo>
                    <a:pt x="5439" y="985"/>
                    <a:pt x="7163" y="439"/>
                    <a:pt x="8939" y="439"/>
                  </a:cubicBezTo>
                  <a:close/>
                  <a:moveTo>
                    <a:pt x="8936" y="1"/>
                  </a:moveTo>
                  <a:cubicBezTo>
                    <a:pt x="7073" y="1"/>
                    <a:pt x="5258" y="575"/>
                    <a:pt x="3710" y="1676"/>
                  </a:cubicBezTo>
                  <a:cubicBezTo>
                    <a:pt x="1732" y="3080"/>
                    <a:pt x="420" y="5165"/>
                    <a:pt x="11" y="7557"/>
                  </a:cubicBezTo>
                  <a:cubicBezTo>
                    <a:pt x="0" y="7612"/>
                    <a:pt x="16" y="7671"/>
                    <a:pt x="48" y="7719"/>
                  </a:cubicBezTo>
                  <a:cubicBezTo>
                    <a:pt x="80" y="7768"/>
                    <a:pt x="134" y="7800"/>
                    <a:pt x="189" y="7805"/>
                  </a:cubicBezTo>
                  <a:lnTo>
                    <a:pt x="17652" y="10778"/>
                  </a:lnTo>
                  <a:cubicBezTo>
                    <a:pt x="17669" y="10783"/>
                    <a:pt x="17679" y="10783"/>
                    <a:pt x="17689" y="10783"/>
                  </a:cubicBezTo>
                  <a:cubicBezTo>
                    <a:pt x="17798" y="10783"/>
                    <a:pt x="17888" y="10709"/>
                    <a:pt x="17905" y="10601"/>
                  </a:cubicBezTo>
                  <a:cubicBezTo>
                    <a:pt x="18744" y="5666"/>
                    <a:pt x="15416" y="971"/>
                    <a:pt x="10480" y="132"/>
                  </a:cubicBezTo>
                  <a:cubicBezTo>
                    <a:pt x="9965" y="44"/>
                    <a:pt x="9449" y="1"/>
                    <a:pt x="89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37"/>
            <p:cNvSpPr/>
            <p:nvPr/>
          </p:nvSpPr>
          <p:spPr>
            <a:xfrm>
              <a:off x="2980019" y="2034594"/>
              <a:ext cx="738730" cy="417975"/>
            </a:xfrm>
            <a:custGeom>
              <a:avLst/>
              <a:gdLst/>
              <a:ahLst/>
              <a:cxnLst/>
              <a:rect l="l" t="t" r="r" b="b"/>
              <a:pathLst>
                <a:path w="18282" h="10344" extrusionOk="0">
                  <a:moveTo>
                    <a:pt x="8715" y="0"/>
                  </a:moveTo>
                  <a:cubicBezTo>
                    <a:pt x="4477" y="0"/>
                    <a:pt x="731" y="3052"/>
                    <a:pt x="0" y="7370"/>
                  </a:cubicBezTo>
                  <a:lnTo>
                    <a:pt x="17463" y="10343"/>
                  </a:lnTo>
                  <a:cubicBezTo>
                    <a:pt x="18282" y="5521"/>
                    <a:pt x="15039" y="945"/>
                    <a:pt x="10216" y="128"/>
                  </a:cubicBezTo>
                  <a:cubicBezTo>
                    <a:pt x="9712" y="42"/>
                    <a:pt x="9210" y="0"/>
                    <a:pt x="87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37"/>
            <p:cNvSpPr/>
            <p:nvPr/>
          </p:nvSpPr>
          <p:spPr>
            <a:xfrm>
              <a:off x="2970888" y="2025745"/>
              <a:ext cx="739781" cy="435714"/>
            </a:xfrm>
            <a:custGeom>
              <a:avLst/>
              <a:gdLst/>
              <a:ahLst/>
              <a:cxnLst/>
              <a:rect l="l" t="t" r="r" b="b"/>
              <a:pathLst>
                <a:path w="18308" h="10783" extrusionOk="0">
                  <a:moveTo>
                    <a:pt x="8953" y="439"/>
                  </a:moveTo>
                  <a:cubicBezTo>
                    <a:pt x="9431" y="439"/>
                    <a:pt x="9916" y="479"/>
                    <a:pt x="10404" y="561"/>
                  </a:cubicBezTo>
                  <a:cubicBezTo>
                    <a:pt x="15029" y="1347"/>
                    <a:pt x="18173" y="5696"/>
                    <a:pt x="17507" y="10309"/>
                  </a:cubicBezTo>
                  <a:lnTo>
                    <a:pt x="479" y="7412"/>
                  </a:lnTo>
                  <a:cubicBezTo>
                    <a:pt x="1282" y="3319"/>
                    <a:pt x="4891" y="439"/>
                    <a:pt x="8953" y="439"/>
                  </a:cubicBezTo>
                  <a:close/>
                  <a:moveTo>
                    <a:pt x="8946" y="1"/>
                  </a:moveTo>
                  <a:cubicBezTo>
                    <a:pt x="4606" y="1"/>
                    <a:pt x="762" y="3136"/>
                    <a:pt x="11" y="7557"/>
                  </a:cubicBezTo>
                  <a:cubicBezTo>
                    <a:pt x="0" y="7611"/>
                    <a:pt x="11" y="7670"/>
                    <a:pt x="43" y="7718"/>
                  </a:cubicBezTo>
                  <a:cubicBezTo>
                    <a:pt x="80" y="7767"/>
                    <a:pt x="129" y="7799"/>
                    <a:pt x="189" y="7804"/>
                  </a:cubicBezTo>
                  <a:lnTo>
                    <a:pt x="17652" y="10778"/>
                  </a:lnTo>
                  <a:cubicBezTo>
                    <a:pt x="17662" y="10783"/>
                    <a:pt x="17674" y="10783"/>
                    <a:pt x="17689" y="10783"/>
                  </a:cubicBezTo>
                  <a:cubicBezTo>
                    <a:pt x="17791" y="10783"/>
                    <a:pt x="17883" y="10708"/>
                    <a:pt x="17905" y="10599"/>
                  </a:cubicBezTo>
                  <a:cubicBezTo>
                    <a:pt x="18308" y="8207"/>
                    <a:pt x="17759" y="5804"/>
                    <a:pt x="16362" y="3825"/>
                  </a:cubicBezTo>
                  <a:cubicBezTo>
                    <a:pt x="14959" y="1847"/>
                    <a:pt x="12867" y="534"/>
                    <a:pt x="10480" y="132"/>
                  </a:cubicBezTo>
                  <a:cubicBezTo>
                    <a:pt x="9965" y="43"/>
                    <a:pt x="9452" y="1"/>
                    <a:pt x="89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37"/>
            <p:cNvSpPr/>
            <p:nvPr/>
          </p:nvSpPr>
          <p:spPr>
            <a:xfrm>
              <a:off x="3346304" y="1592991"/>
              <a:ext cx="207088" cy="192016"/>
            </a:xfrm>
            <a:custGeom>
              <a:avLst/>
              <a:gdLst/>
              <a:ahLst/>
              <a:cxnLst/>
              <a:rect l="l" t="t" r="r" b="b"/>
              <a:pathLst>
                <a:path w="5125" h="4752" extrusionOk="0">
                  <a:moveTo>
                    <a:pt x="2561" y="0"/>
                  </a:moveTo>
                  <a:cubicBezTo>
                    <a:pt x="1422" y="0"/>
                    <a:pt x="419" y="819"/>
                    <a:pt x="221" y="1975"/>
                  </a:cubicBezTo>
                  <a:cubicBezTo>
                    <a:pt x="0" y="3271"/>
                    <a:pt x="871" y="4497"/>
                    <a:pt x="2167" y="4717"/>
                  </a:cubicBezTo>
                  <a:cubicBezTo>
                    <a:pt x="2302" y="4740"/>
                    <a:pt x="2436" y="4751"/>
                    <a:pt x="2568" y="4751"/>
                  </a:cubicBezTo>
                  <a:cubicBezTo>
                    <a:pt x="3702" y="4751"/>
                    <a:pt x="4706" y="3932"/>
                    <a:pt x="4904" y="2776"/>
                  </a:cubicBezTo>
                  <a:cubicBezTo>
                    <a:pt x="5125" y="1481"/>
                    <a:pt x="4254" y="255"/>
                    <a:pt x="2963" y="34"/>
                  </a:cubicBezTo>
                  <a:cubicBezTo>
                    <a:pt x="2828" y="11"/>
                    <a:pt x="2693" y="0"/>
                    <a:pt x="256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37"/>
            <p:cNvSpPr/>
            <p:nvPr/>
          </p:nvSpPr>
          <p:spPr>
            <a:xfrm>
              <a:off x="3336768" y="1584142"/>
              <a:ext cx="221150" cy="209715"/>
            </a:xfrm>
            <a:custGeom>
              <a:avLst/>
              <a:gdLst/>
              <a:ahLst/>
              <a:cxnLst/>
              <a:rect l="l" t="t" r="r" b="b"/>
              <a:pathLst>
                <a:path w="5473" h="5190" extrusionOk="0">
                  <a:moveTo>
                    <a:pt x="2795" y="436"/>
                  </a:moveTo>
                  <a:cubicBezTo>
                    <a:pt x="2919" y="436"/>
                    <a:pt x="3038" y="447"/>
                    <a:pt x="3162" y="469"/>
                  </a:cubicBezTo>
                  <a:cubicBezTo>
                    <a:pt x="4333" y="667"/>
                    <a:pt x="5123" y="1785"/>
                    <a:pt x="4924" y="2958"/>
                  </a:cubicBezTo>
                  <a:cubicBezTo>
                    <a:pt x="4746" y="4007"/>
                    <a:pt x="3830" y="4752"/>
                    <a:pt x="2799" y="4752"/>
                  </a:cubicBezTo>
                  <a:cubicBezTo>
                    <a:pt x="2679" y="4752"/>
                    <a:pt x="2557" y="4742"/>
                    <a:pt x="2435" y="4721"/>
                  </a:cubicBezTo>
                  <a:cubicBezTo>
                    <a:pt x="1263" y="4522"/>
                    <a:pt x="472" y="3404"/>
                    <a:pt x="671" y="2231"/>
                  </a:cubicBezTo>
                  <a:cubicBezTo>
                    <a:pt x="854" y="1184"/>
                    <a:pt x="1768" y="436"/>
                    <a:pt x="2795" y="436"/>
                  </a:cubicBezTo>
                  <a:close/>
                  <a:moveTo>
                    <a:pt x="2797" y="0"/>
                  </a:moveTo>
                  <a:cubicBezTo>
                    <a:pt x="1554" y="0"/>
                    <a:pt x="459" y="895"/>
                    <a:pt x="241" y="2162"/>
                  </a:cubicBezTo>
                  <a:cubicBezTo>
                    <a:pt x="0" y="3571"/>
                    <a:pt x="956" y="4909"/>
                    <a:pt x="2365" y="5152"/>
                  </a:cubicBezTo>
                  <a:cubicBezTo>
                    <a:pt x="2510" y="5179"/>
                    <a:pt x="2656" y="5189"/>
                    <a:pt x="2800" y="5189"/>
                  </a:cubicBezTo>
                  <a:cubicBezTo>
                    <a:pt x="4043" y="5189"/>
                    <a:pt x="5140" y="4291"/>
                    <a:pt x="5355" y="3028"/>
                  </a:cubicBezTo>
                  <a:cubicBezTo>
                    <a:pt x="5473" y="2345"/>
                    <a:pt x="5317" y="1662"/>
                    <a:pt x="4914" y="1092"/>
                  </a:cubicBezTo>
                  <a:cubicBezTo>
                    <a:pt x="4517" y="527"/>
                    <a:pt x="3919" y="156"/>
                    <a:pt x="3237" y="38"/>
                  </a:cubicBezTo>
                  <a:cubicBezTo>
                    <a:pt x="3089" y="12"/>
                    <a:pt x="2942" y="0"/>
                    <a:pt x="27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37"/>
            <p:cNvSpPr/>
            <p:nvPr/>
          </p:nvSpPr>
          <p:spPr>
            <a:xfrm>
              <a:off x="3286745" y="1943194"/>
              <a:ext cx="207088" cy="192057"/>
            </a:xfrm>
            <a:custGeom>
              <a:avLst/>
              <a:gdLst/>
              <a:ahLst/>
              <a:cxnLst/>
              <a:rect l="l" t="t" r="r" b="b"/>
              <a:pathLst>
                <a:path w="5125" h="4753" extrusionOk="0">
                  <a:moveTo>
                    <a:pt x="2557" y="1"/>
                  </a:moveTo>
                  <a:cubicBezTo>
                    <a:pt x="1423" y="1"/>
                    <a:pt x="419" y="821"/>
                    <a:pt x="221" y="1981"/>
                  </a:cubicBezTo>
                  <a:cubicBezTo>
                    <a:pt x="1" y="3271"/>
                    <a:pt x="872" y="4497"/>
                    <a:pt x="2162" y="4718"/>
                  </a:cubicBezTo>
                  <a:cubicBezTo>
                    <a:pt x="2297" y="4741"/>
                    <a:pt x="2432" y="4752"/>
                    <a:pt x="2565" y="4752"/>
                  </a:cubicBezTo>
                  <a:cubicBezTo>
                    <a:pt x="3703" y="4752"/>
                    <a:pt x="4707" y="3933"/>
                    <a:pt x="4904" y="2777"/>
                  </a:cubicBezTo>
                  <a:cubicBezTo>
                    <a:pt x="5125" y="1480"/>
                    <a:pt x="4254" y="254"/>
                    <a:pt x="2958" y="35"/>
                  </a:cubicBezTo>
                  <a:cubicBezTo>
                    <a:pt x="2824" y="12"/>
                    <a:pt x="2690" y="1"/>
                    <a:pt x="25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37"/>
            <p:cNvSpPr/>
            <p:nvPr/>
          </p:nvSpPr>
          <p:spPr>
            <a:xfrm>
              <a:off x="3282219" y="1934426"/>
              <a:ext cx="215938" cy="209634"/>
            </a:xfrm>
            <a:custGeom>
              <a:avLst/>
              <a:gdLst/>
              <a:ahLst/>
              <a:cxnLst/>
              <a:rect l="l" t="t" r="r" b="b"/>
              <a:pathLst>
                <a:path w="5344" h="5188" extrusionOk="0">
                  <a:moveTo>
                    <a:pt x="2666" y="439"/>
                  </a:moveTo>
                  <a:cubicBezTo>
                    <a:pt x="2790" y="439"/>
                    <a:pt x="2914" y="451"/>
                    <a:pt x="3038" y="466"/>
                  </a:cubicBezTo>
                  <a:cubicBezTo>
                    <a:pt x="3602" y="563"/>
                    <a:pt x="4097" y="875"/>
                    <a:pt x="4430" y="1349"/>
                  </a:cubicBezTo>
                  <a:cubicBezTo>
                    <a:pt x="4763" y="1816"/>
                    <a:pt x="4899" y="2386"/>
                    <a:pt x="4802" y="2955"/>
                  </a:cubicBezTo>
                  <a:cubicBezTo>
                    <a:pt x="4705" y="3526"/>
                    <a:pt x="4393" y="4020"/>
                    <a:pt x="3919" y="4354"/>
                  </a:cubicBezTo>
                  <a:cubicBezTo>
                    <a:pt x="3553" y="4615"/>
                    <a:pt x="3124" y="4751"/>
                    <a:pt x="2681" y="4751"/>
                  </a:cubicBezTo>
                  <a:cubicBezTo>
                    <a:pt x="2559" y="4751"/>
                    <a:pt x="2435" y="4740"/>
                    <a:pt x="2311" y="4719"/>
                  </a:cubicBezTo>
                  <a:cubicBezTo>
                    <a:pt x="1742" y="4623"/>
                    <a:pt x="1247" y="4310"/>
                    <a:pt x="914" y="3843"/>
                  </a:cubicBezTo>
                  <a:cubicBezTo>
                    <a:pt x="581" y="3370"/>
                    <a:pt x="452" y="2801"/>
                    <a:pt x="549" y="2230"/>
                  </a:cubicBezTo>
                  <a:cubicBezTo>
                    <a:pt x="646" y="1665"/>
                    <a:pt x="957" y="1171"/>
                    <a:pt x="1425" y="838"/>
                  </a:cubicBezTo>
                  <a:cubicBezTo>
                    <a:pt x="1795" y="575"/>
                    <a:pt x="2226" y="439"/>
                    <a:pt x="2666" y="439"/>
                  </a:cubicBezTo>
                  <a:close/>
                  <a:moveTo>
                    <a:pt x="2672" y="0"/>
                  </a:moveTo>
                  <a:cubicBezTo>
                    <a:pt x="2138" y="0"/>
                    <a:pt x="1617" y="164"/>
                    <a:pt x="1172" y="478"/>
                  </a:cubicBezTo>
                  <a:cubicBezTo>
                    <a:pt x="608" y="880"/>
                    <a:pt x="231" y="1478"/>
                    <a:pt x="118" y="2161"/>
                  </a:cubicBezTo>
                  <a:cubicBezTo>
                    <a:pt x="0" y="2843"/>
                    <a:pt x="156" y="3531"/>
                    <a:pt x="559" y="4096"/>
                  </a:cubicBezTo>
                  <a:cubicBezTo>
                    <a:pt x="957" y="4660"/>
                    <a:pt x="1554" y="5037"/>
                    <a:pt x="2237" y="5149"/>
                  </a:cubicBezTo>
                  <a:cubicBezTo>
                    <a:pt x="2388" y="5176"/>
                    <a:pt x="2532" y="5188"/>
                    <a:pt x="2678" y="5188"/>
                  </a:cubicBezTo>
                  <a:cubicBezTo>
                    <a:pt x="3210" y="5188"/>
                    <a:pt x="3731" y="5027"/>
                    <a:pt x="4172" y="4709"/>
                  </a:cubicBezTo>
                  <a:cubicBezTo>
                    <a:pt x="4738" y="4310"/>
                    <a:pt x="5113" y="3714"/>
                    <a:pt x="5232" y="3032"/>
                  </a:cubicBezTo>
                  <a:cubicBezTo>
                    <a:pt x="5344" y="2349"/>
                    <a:pt x="5189" y="1660"/>
                    <a:pt x="4790" y="1096"/>
                  </a:cubicBezTo>
                  <a:cubicBezTo>
                    <a:pt x="4388" y="531"/>
                    <a:pt x="3790" y="155"/>
                    <a:pt x="3108" y="37"/>
                  </a:cubicBezTo>
                  <a:cubicBezTo>
                    <a:pt x="2962" y="12"/>
                    <a:pt x="2817" y="0"/>
                    <a:pt x="26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37"/>
            <p:cNvSpPr/>
            <p:nvPr/>
          </p:nvSpPr>
          <p:spPr>
            <a:xfrm>
              <a:off x="3227267" y="2293599"/>
              <a:ext cx="206846" cy="191814"/>
            </a:xfrm>
            <a:custGeom>
              <a:avLst/>
              <a:gdLst/>
              <a:ahLst/>
              <a:cxnLst/>
              <a:rect l="l" t="t" r="r" b="b"/>
              <a:pathLst>
                <a:path w="5119" h="4747" extrusionOk="0">
                  <a:moveTo>
                    <a:pt x="2555" y="1"/>
                  </a:moveTo>
                  <a:cubicBezTo>
                    <a:pt x="1420" y="1"/>
                    <a:pt x="412" y="815"/>
                    <a:pt x="214" y="1977"/>
                  </a:cubicBezTo>
                  <a:cubicBezTo>
                    <a:pt x="0" y="3267"/>
                    <a:pt x="865" y="4493"/>
                    <a:pt x="2162" y="4712"/>
                  </a:cubicBezTo>
                  <a:cubicBezTo>
                    <a:pt x="2297" y="4736"/>
                    <a:pt x="2432" y="4747"/>
                    <a:pt x="2564" y="4747"/>
                  </a:cubicBezTo>
                  <a:cubicBezTo>
                    <a:pt x="3698" y="4747"/>
                    <a:pt x="4701" y="3931"/>
                    <a:pt x="4897" y="2772"/>
                  </a:cubicBezTo>
                  <a:cubicBezTo>
                    <a:pt x="5118" y="1481"/>
                    <a:pt x="4247" y="250"/>
                    <a:pt x="2957" y="35"/>
                  </a:cubicBezTo>
                  <a:cubicBezTo>
                    <a:pt x="2822" y="12"/>
                    <a:pt x="2688" y="1"/>
                    <a:pt x="255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37"/>
            <p:cNvSpPr/>
            <p:nvPr/>
          </p:nvSpPr>
          <p:spPr>
            <a:xfrm>
              <a:off x="3222660" y="2284669"/>
              <a:ext cx="216018" cy="209594"/>
            </a:xfrm>
            <a:custGeom>
              <a:avLst/>
              <a:gdLst/>
              <a:ahLst/>
              <a:cxnLst/>
              <a:rect l="l" t="t" r="r" b="b"/>
              <a:pathLst>
                <a:path w="5346" h="5187" extrusionOk="0">
                  <a:moveTo>
                    <a:pt x="2668" y="439"/>
                  </a:moveTo>
                  <a:cubicBezTo>
                    <a:pt x="2792" y="439"/>
                    <a:pt x="2909" y="449"/>
                    <a:pt x="3033" y="471"/>
                  </a:cubicBezTo>
                  <a:cubicBezTo>
                    <a:pt x="3604" y="568"/>
                    <a:pt x="4098" y="880"/>
                    <a:pt x="4431" y="1347"/>
                  </a:cubicBezTo>
                  <a:cubicBezTo>
                    <a:pt x="4765" y="1816"/>
                    <a:pt x="4894" y="2391"/>
                    <a:pt x="4797" y="2955"/>
                  </a:cubicBezTo>
                  <a:cubicBezTo>
                    <a:pt x="4700" y="3526"/>
                    <a:pt x="4388" y="4020"/>
                    <a:pt x="3921" y="4353"/>
                  </a:cubicBezTo>
                  <a:cubicBezTo>
                    <a:pt x="3554" y="4615"/>
                    <a:pt x="3121" y="4751"/>
                    <a:pt x="2680" y="4751"/>
                  </a:cubicBezTo>
                  <a:cubicBezTo>
                    <a:pt x="2558" y="4751"/>
                    <a:pt x="2435" y="4740"/>
                    <a:pt x="2313" y="4719"/>
                  </a:cubicBezTo>
                  <a:cubicBezTo>
                    <a:pt x="1743" y="4622"/>
                    <a:pt x="1249" y="4310"/>
                    <a:pt x="914" y="3843"/>
                  </a:cubicBezTo>
                  <a:cubicBezTo>
                    <a:pt x="581" y="3375"/>
                    <a:pt x="452" y="2799"/>
                    <a:pt x="549" y="2235"/>
                  </a:cubicBezTo>
                  <a:cubicBezTo>
                    <a:pt x="646" y="1665"/>
                    <a:pt x="958" y="1171"/>
                    <a:pt x="1425" y="836"/>
                  </a:cubicBezTo>
                  <a:cubicBezTo>
                    <a:pt x="1792" y="573"/>
                    <a:pt x="2227" y="439"/>
                    <a:pt x="2668" y="439"/>
                  </a:cubicBezTo>
                  <a:close/>
                  <a:moveTo>
                    <a:pt x="2673" y="0"/>
                  </a:moveTo>
                  <a:cubicBezTo>
                    <a:pt x="2139" y="0"/>
                    <a:pt x="1617" y="164"/>
                    <a:pt x="1172" y="482"/>
                  </a:cubicBezTo>
                  <a:cubicBezTo>
                    <a:pt x="608" y="880"/>
                    <a:pt x="232" y="1476"/>
                    <a:pt x="114" y="2159"/>
                  </a:cubicBezTo>
                  <a:cubicBezTo>
                    <a:pt x="1" y="2843"/>
                    <a:pt x="157" y="3531"/>
                    <a:pt x="554" y="4095"/>
                  </a:cubicBezTo>
                  <a:cubicBezTo>
                    <a:pt x="958" y="4660"/>
                    <a:pt x="1554" y="5037"/>
                    <a:pt x="2237" y="5149"/>
                  </a:cubicBezTo>
                  <a:cubicBezTo>
                    <a:pt x="2383" y="5176"/>
                    <a:pt x="2534" y="5186"/>
                    <a:pt x="2678" y="5186"/>
                  </a:cubicBezTo>
                  <a:cubicBezTo>
                    <a:pt x="3211" y="5186"/>
                    <a:pt x="3727" y="5025"/>
                    <a:pt x="4173" y="4708"/>
                  </a:cubicBezTo>
                  <a:cubicBezTo>
                    <a:pt x="4738" y="4310"/>
                    <a:pt x="5115" y="3714"/>
                    <a:pt x="5227" y="3030"/>
                  </a:cubicBezTo>
                  <a:cubicBezTo>
                    <a:pt x="5346" y="2347"/>
                    <a:pt x="5189" y="1660"/>
                    <a:pt x="4786" y="1094"/>
                  </a:cubicBezTo>
                  <a:cubicBezTo>
                    <a:pt x="4388" y="531"/>
                    <a:pt x="3792" y="154"/>
                    <a:pt x="3108" y="36"/>
                  </a:cubicBezTo>
                  <a:cubicBezTo>
                    <a:pt x="2963" y="12"/>
                    <a:pt x="2818" y="0"/>
                    <a:pt x="26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9" name="Google Shape;549;p37"/>
          <p:cNvGrpSpPr/>
          <p:nvPr/>
        </p:nvGrpSpPr>
        <p:grpSpPr>
          <a:xfrm rot="-1858259" flipH="1">
            <a:off x="2492768" y="4446732"/>
            <a:ext cx="596076" cy="585151"/>
            <a:chOff x="8305750" y="3231875"/>
            <a:chExt cx="730340" cy="716955"/>
          </a:xfrm>
        </p:grpSpPr>
        <p:sp>
          <p:nvSpPr>
            <p:cNvPr id="550" name="Google Shape;550;p37"/>
            <p:cNvSpPr/>
            <p:nvPr/>
          </p:nvSpPr>
          <p:spPr>
            <a:xfrm>
              <a:off x="8313758" y="3430793"/>
              <a:ext cx="621276" cy="510410"/>
            </a:xfrm>
            <a:custGeom>
              <a:avLst/>
              <a:gdLst/>
              <a:ahLst/>
              <a:cxnLst/>
              <a:rect l="l" t="t" r="r" b="b"/>
              <a:pathLst>
                <a:path w="17921" h="14723" extrusionOk="0">
                  <a:moveTo>
                    <a:pt x="17921" y="1"/>
                  </a:moveTo>
                  <a:lnTo>
                    <a:pt x="8964" y="157"/>
                  </a:lnTo>
                  <a:lnTo>
                    <a:pt x="1" y="313"/>
                  </a:lnTo>
                  <a:lnTo>
                    <a:pt x="5329" y="7518"/>
                  </a:lnTo>
                  <a:lnTo>
                    <a:pt x="10657" y="14722"/>
                  </a:lnTo>
                  <a:lnTo>
                    <a:pt x="14292" y="7361"/>
                  </a:lnTo>
                  <a:lnTo>
                    <a:pt x="1792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37"/>
            <p:cNvSpPr/>
            <p:nvPr/>
          </p:nvSpPr>
          <p:spPr>
            <a:xfrm>
              <a:off x="8305750" y="3423132"/>
              <a:ext cx="637293" cy="525698"/>
            </a:xfrm>
            <a:custGeom>
              <a:avLst/>
              <a:gdLst/>
              <a:ahLst/>
              <a:cxnLst/>
              <a:rect l="l" t="t" r="r" b="b"/>
              <a:pathLst>
                <a:path w="18383" h="15164" extrusionOk="0">
                  <a:moveTo>
                    <a:pt x="17797" y="448"/>
                  </a:moveTo>
                  <a:lnTo>
                    <a:pt x="10851" y="14524"/>
                  </a:lnTo>
                  <a:lnTo>
                    <a:pt x="661" y="743"/>
                  </a:lnTo>
                  <a:lnTo>
                    <a:pt x="17797" y="448"/>
                  </a:lnTo>
                  <a:close/>
                  <a:moveTo>
                    <a:pt x="18164" y="1"/>
                  </a:moveTo>
                  <a:cubicBezTo>
                    <a:pt x="18160" y="1"/>
                    <a:pt x="18156" y="1"/>
                    <a:pt x="18152" y="1"/>
                  </a:cubicBezTo>
                  <a:lnTo>
                    <a:pt x="232" y="313"/>
                  </a:lnTo>
                  <a:cubicBezTo>
                    <a:pt x="145" y="313"/>
                    <a:pt x="76" y="361"/>
                    <a:pt x="38" y="437"/>
                  </a:cubicBezTo>
                  <a:cubicBezTo>
                    <a:pt x="1" y="507"/>
                    <a:pt x="11" y="599"/>
                    <a:pt x="59" y="663"/>
                  </a:cubicBezTo>
                  <a:lnTo>
                    <a:pt x="10711" y="15072"/>
                  </a:lnTo>
                  <a:cubicBezTo>
                    <a:pt x="10754" y="15131"/>
                    <a:pt x="10818" y="15164"/>
                    <a:pt x="10888" y="15164"/>
                  </a:cubicBezTo>
                  <a:lnTo>
                    <a:pt x="10910" y="15164"/>
                  </a:lnTo>
                  <a:cubicBezTo>
                    <a:pt x="10985" y="15159"/>
                    <a:pt x="11049" y="15111"/>
                    <a:pt x="11087" y="15040"/>
                  </a:cubicBezTo>
                  <a:lnTo>
                    <a:pt x="18351" y="319"/>
                  </a:lnTo>
                  <a:cubicBezTo>
                    <a:pt x="18383" y="249"/>
                    <a:pt x="18378" y="168"/>
                    <a:pt x="18340" y="103"/>
                  </a:cubicBezTo>
                  <a:cubicBezTo>
                    <a:pt x="18300" y="42"/>
                    <a:pt x="18236" y="1"/>
                    <a:pt x="181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37"/>
            <p:cNvSpPr/>
            <p:nvPr/>
          </p:nvSpPr>
          <p:spPr>
            <a:xfrm>
              <a:off x="8313758" y="3242171"/>
              <a:ext cx="714532" cy="199511"/>
            </a:xfrm>
            <a:custGeom>
              <a:avLst/>
              <a:gdLst/>
              <a:ahLst/>
              <a:cxnLst/>
              <a:rect l="l" t="t" r="r" b="b"/>
              <a:pathLst>
                <a:path w="20611" h="5755" extrusionOk="0">
                  <a:moveTo>
                    <a:pt x="20610" y="0"/>
                  </a:moveTo>
                  <a:lnTo>
                    <a:pt x="2656" y="372"/>
                  </a:lnTo>
                  <a:lnTo>
                    <a:pt x="1" y="5754"/>
                  </a:lnTo>
                  <a:lnTo>
                    <a:pt x="1" y="5754"/>
                  </a:lnTo>
                  <a:lnTo>
                    <a:pt x="17921" y="5442"/>
                  </a:lnTo>
                  <a:lnTo>
                    <a:pt x="206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37"/>
            <p:cNvSpPr/>
            <p:nvPr/>
          </p:nvSpPr>
          <p:spPr>
            <a:xfrm>
              <a:off x="8305923" y="3234544"/>
              <a:ext cx="730167" cy="214557"/>
            </a:xfrm>
            <a:custGeom>
              <a:avLst/>
              <a:gdLst/>
              <a:ahLst/>
              <a:cxnLst/>
              <a:rect l="l" t="t" r="r" b="b"/>
              <a:pathLst>
                <a:path w="21062" h="6189" extrusionOk="0">
                  <a:moveTo>
                    <a:pt x="20481" y="446"/>
                  </a:moveTo>
                  <a:lnTo>
                    <a:pt x="18013" y="5446"/>
                  </a:lnTo>
                  <a:lnTo>
                    <a:pt x="582" y="5748"/>
                  </a:lnTo>
                  <a:lnTo>
                    <a:pt x="582" y="5748"/>
                  </a:lnTo>
                  <a:lnTo>
                    <a:pt x="3022" y="807"/>
                  </a:lnTo>
                  <a:lnTo>
                    <a:pt x="20481" y="446"/>
                  </a:lnTo>
                  <a:close/>
                  <a:moveTo>
                    <a:pt x="20830" y="1"/>
                  </a:moveTo>
                  <a:lnTo>
                    <a:pt x="2877" y="371"/>
                  </a:lnTo>
                  <a:cubicBezTo>
                    <a:pt x="2796" y="371"/>
                    <a:pt x="2726" y="420"/>
                    <a:pt x="2689" y="495"/>
                  </a:cubicBezTo>
                  <a:lnTo>
                    <a:pt x="33" y="5877"/>
                  </a:lnTo>
                  <a:cubicBezTo>
                    <a:pt x="1" y="5942"/>
                    <a:pt x="1" y="6027"/>
                    <a:pt x="43" y="6092"/>
                  </a:cubicBezTo>
                  <a:cubicBezTo>
                    <a:pt x="81" y="6151"/>
                    <a:pt x="151" y="6188"/>
                    <a:pt x="227" y="6188"/>
                  </a:cubicBezTo>
                  <a:lnTo>
                    <a:pt x="232" y="6188"/>
                  </a:lnTo>
                  <a:lnTo>
                    <a:pt x="18152" y="5877"/>
                  </a:lnTo>
                  <a:cubicBezTo>
                    <a:pt x="18233" y="5877"/>
                    <a:pt x="18308" y="5828"/>
                    <a:pt x="18346" y="5759"/>
                  </a:cubicBezTo>
                  <a:lnTo>
                    <a:pt x="21030" y="317"/>
                  </a:lnTo>
                  <a:cubicBezTo>
                    <a:pt x="21062" y="247"/>
                    <a:pt x="21062" y="167"/>
                    <a:pt x="21018" y="103"/>
                  </a:cubicBezTo>
                  <a:cubicBezTo>
                    <a:pt x="20976" y="38"/>
                    <a:pt x="20901" y="6"/>
                    <a:pt x="208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37"/>
            <p:cNvSpPr/>
            <p:nvPr/>
          </p:nvSpPr>
          <p:spPr>
            <a:xfrm>
              <a:off x="8378238" y="3253576"/>
              <a:ext cx="93429" cy="186962"/>
            </a:xfrm>
            <a:custGeom>
              <a:avLst/>
              <a:gdLst/>
              <a:ahLst/>
              <a:cxnLst/>
              <a:rect l="l" t="t" r="r" b="b"/>
              <a:pathLst>
                <a:path w="2695" h="5393" extrusionOk="0">
                  <a:moveTo>
                    <a:pt x="0" y="5393"/>
                  </a:moveTo>
                  <a:lnTo>
                    <a:pt x="2695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37"/>
            <p:cNvSpPr/>
            <p:nvPr/>
          </p:nvSpPr>
          <p:spPr>
            <a:xfrm>
              <a:off x="8369676" y="3246054"/>
              <a:ext cx="110763" cy="201938"/>
            </a:xfrm>
            <a:custGeom>
              <a:avLst/>
              <a:gdLst/>
              <a:ahLst/>
              <a:cxnLst/>
              <a:rect l="l" t="t" r="r" b="b"/>
              <a:pathLst>
                <a:path w="3195" h="5825" extrusionOk="0">
                  <a:moveTo>
                    <a:pt x="2943" y="0"/>
                  </a:moveTo>
                  <a:cubicBezTo>
                    <a:pt x="2862" y="0"/>
                    <a:pt x="2786" y="44"/>
                    <a:pt x="2748" y="120"/>
                  </a:cubicBezTo>
                  <a:lnTo>
                    <a:pt x="54" y="5513"/>
                  </a:lnTo>
                  <a:cubicBezTo>
                    <a:pt x="1" y="5620"/>
                    <a:pt x="43" y="5749"/>
                    <a:pt x="150" y="5803"/>
                  </a:cubicBezTo>
                  <a:cubicBezTo>
                    <a:pt x="183" y="5819"/>
                    <a:pt x="215" y="5824"/>
                    <a:pt x="247" y="5824"/>
                  </a:cubicBezTo>
                  <a:cubicBezTo>
                    <a:pt x="329" y="5824"/>
                    <a:pt x="403" y="5781"/>
                    <a:pt x="441" y="5707"/>
                  </a:cubicBezTo>
                  <a:lnTo>
                    <a:pt x="3140" y="319"/>
                  </a:lnTo>
                  <a:cubicBezTo>
                    <a:pt x="3195" y="211"/>
                    <a:pt x="3151" y="77"/>
                    <a:pt x="3044" y="24"/>
                  </a:cubicBezTo>
                  <a:cubicBezTo>
                    <a:pt x="3011" y="8"/>
                    <a:pt x="2976" y="0"/>
                    <a:pt x="29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37"/>
            <p:cNvSpPr/>
            <p:nvPr/>
          </p:nvSpPr>
          <p:spPr>
            <a:xfrm>
              <a:off x="8446844" y="3252051"/>
              <a:ext cx="93568" cy="186788"/>
            </a:xfrm>
            <a:custGeom>
              <a:avLst/>
              <a:gdLst/>
              <a:ahLst/>
              <a:cxnLst/>
              <a:rect l="l" t="t" r="r" b="b"/>
              <a:pathLst>
                <a:path w="2699" h="5388" extrusionOk="0">
                  <a:moveTo>
                    <a:pt x="1" y="5388"/>
                  </a:moveTo>
                  <a:lnTo>
                    <a:pt x="2699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37"/>
            <p:cNvSpPr/>
            <p:nvPr/>
          </p:nvSpPr>
          <p:spPr>
            <a:xfrm>
              <a:off x="8438246" y="3244563"/>
              <a:ext cx="110763" cy="201938"/>
            </a:xfrm>
            <a:custGeom>
              <a:avLst/>
              <a:gdLst/>
              <a:ahLst/>
              <a:cxnLst/>
              <a:rect l="l" t="t" r="r" b="b"/>
              <a:pathLst>
                <a:path w="3195" h="5825" extrusionOk="0">
                  <a:moveTo>
                    <a:pt x="2946" y="0"/>
                  </a:moveTo>
                  <a:cubicBezTo>
                    <a:pt x="2865" y="0"/>
                    <a:pt x="2787" y="44"/>
                    <a:pt x="2748" y="120"/>
                  </a:cubicBezTo>
                  <a:lnTo>
                    <a:pt x="55" y="5507"/>
                  </a:lnTo>
                  <a:cubicBezTo>
                    <a:pt x="1" y="5615"/>
                    <a:pt x="44" y="5750"/>
                    <a:pt x="152" y="5803"/>
                  </a:cubicBezTo>
                  <a:cubicBezTo>
                    <a:pt x="184" y="5819"/>
                    <a:pt x="216" y="5824"/>
                    <a:pt x="249" y="5824"/>
                  </a:cubicBezTo>
                  <a:cubicBezTo>
                    <a:pt x="329" y="5824"/>
                    <a:pt x="405" y="5782"/>
                    <a:pt x="447" y="5706"/>
                  </a:cubicBezTo>
                  <a:lnTo>
                    <a:pt x="3141" y="313"/>
                  </a:lnTo>
                  <a:cubicBezTo>
                    <a:pt x="3195" y="206"/>
                    <a:pt x="3152" y="77"/>
                    <a:pt x="3044" y="23"/>
                  </a:cubicBezTo>
                  <a:cubicBezTo>
                    <a:pt x="3013" y="7"/>
                    <a:pt x="2979" y="0"/>
                    <a:pt x="29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7"/>
            <p:cNvSpPr/>
            <p:nvPr/>
          </p:nvSpPr>
          <p:spPr>
            <a:xfrm>
              <a:off x="8510596" y="3250560"/>
              <a:ext cx="93568" cy="186823"/>
            </a:xfrm>
            <a:custGeom>
              <a:avLst/>
              <a:gdLst/>
              <a:ahLst/>
              <a:cxnLst/>
              <a:rect l="l" t="t" r="r" b="b"/>
              <a:pathLst>
                <a:path w="2699" h="5389" extrusionOk="0">
                  <a:moveTo>
                    <a:pt x="1" y="5388"/>
                  </a:moveTo>
                  <a:lnTo>
                    <a:pt x="2699" y="1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37"/>
            <p:cNvSpPr/>
            <p:nvPr/>
          </p:nvSpPr>
          <p:spPr>
            <a:xfrm>
              <a:off x="8501999" y="3242864"/>
              <a:ext cx="110763" cy="202146"/>
            </a:xfrm>
            <a:custGeom>
              <a:avLst/>
              <a:gdLst/>
              <a:ahLst/>
              <a:cxnLst/>
              <a:rect l="l" t="t" r="r" b="b"/>
              <a:pathLst>
                <a:path w="3195" h="5831" extrusionOk="0">
                  <a:moveTo>
                    <a:pt x="2945" y="0"/>
                  </a:moveTo>
                  <a:cubicBezTo>
                    <a:pt x="2865" y="0"/>
                    <a:pt x="2786" y="44"/>
                    <a:pt x="2748" y="121"/>
                  </a:cubicBezTo>
                  <a:lnTo>
                    <a:pt x="55" y="5513"/>
                  </a:lnTo>
                  <a:cubicBezTo>
                    <a:pt x="1" y="5621"/>
                    <a:pt x="43" y="5750"/>
                    <a:pt x="152" y="5804"/>
                  </a:cubicBezTo>
                  <a:cubicBezTo>
                    <a:pt x="184" y="5819"/>
                    <a:pt x="216" y="5831"/>
                    <a:pt x="249" y="5831"/>
                  </a:cubicBezTo>
                  <a:cubicBezTo>
                    <a:pt x="329" y="5831"/>
                    <a:pt x="410" y="5782"/>
                    <a:pt x="447" y="5707"/>
                  </a:cubicBezTo>
                  <a:lnTo>
                    <a:pt x="3140" y="319"/>
                  </a:lnTo>
                  <a:cubicBezTo>
                    <a:pt x="3195" y="212"/>
                    <a:pt x="3152" y="77"/>
                    <a:pt x="3044" y="24"/>
                  </a:cubicBezTo>
                  <a:cubicBezTo>
                    <a:pt x="3012" y="8"/>
                    <a:pt x="2978" y="0"/>
                    <a:pt x="29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37"/>
            <p:cNvSpPr/>
            <p:nvPr/>
          </p:nvSpPr>
          <p:spPr>
            <a:xfrm>
              <a:off x="8574522" y="3250214"/>
              <a:ext cx="93637" cy="186788"/>
            </a:xfrm>
            <a:custGeom>
              <a:avLst/>
              <a:gdLst/>
              <a:ahLst/>
              <a:cxnLst/>
              <a:rect l="l" t="t" r="r" b="b"/>
              <a:pathLst>
                <a:path w="2701" h="5388" extrusionOk="0">
                  <a:moveTo>
                    <a:pt x="1" y="5388"/>
                  </a:moveTo>
                  <a:lnTo>
                    <a:pt x="2700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37"/>
            <p:cNvSpPr/>
            <p:nvPr/>
          </p:nvSpPr>
          <p:spPr>
            <a:xfrm>
              <a:off x="8565924" y="3242691"/>
              <a:ext cx="110763" cy="201938"/>
            </a:xfrm>
            <a:custGeom>
              <a:avLst/>
              <a:gdLst/>
              <a:ahLst/>
              <a:cxnLst/>
              <a:rect l="l" t="t" r="r" b="b"/>
              <a:pathLst>
                <a:path w="3195" h="5825" extrusionOk="0">
                  <a:moveTo>
                    <a:pt x="2945" y="0"/>
                  </a:moveTo>
                  <a:cubicBezTo>
                    <a:pt x="2865" y="0"/>
                    <a:pt x="2786" y="44"/>
                    <a:pt x="2748" y="121"/>
                  </a:cubicBezTo>
                  <a:lnTo>
                    <a:pt x="55" y="5508"/>
                  </a:lnTo>
                  <a:cubicBezTo>
                    <a:pt x="1" y="5615"/>
                    <a:pt x="45" y="5749"/>
                    <a:pt x="152" y="5804"/>
                  </a:cubicBezTo>
                  <a:cubicBezTo>
                    <a:pt x="184" y="5819"/>
                    <a:pt x="216" y="5824"/>
                    <a:pt x="249" y="5824"/>
                  </a:cubicBezTo>
                  <a:cubicBezTo>
                    <a:pt x="329" y="5824"/>
                    <a:pt x="410" y="5782"/>
                    <a:pt x="447" y="5707"/>
                  </a:cubicBezTo>
                  <a:lnTo>
                    <a:pt x="3142" y="314"/>
                  </a:lnTo>
                  <a:cubicBezTo>
                    <a:pt x="3195" y="206"/>
                    <a:pt x="3152" y="77"/>
                    <a:pt x="3045" y="24"/>
                  </a:cubicBezTo>
                  <a:cubicBezTo>
                    <a:pt x="3013" y="8"/>
                    <a:pt x="2979" y="0"/>
                    <a:pt x="29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37"/>
            <p:cNvSpPr/>
            <p:nvPr/>
          </p:nvSpPr>
          <p:spPr>
            <a:xfrm>
              <a:off x="8644410" y="3253576"/>
              <a:ext cx="93429" cy="186788"/>
            </a:xfrm>
            <a:custGeom>
              <a:avLst/>
              <a:gdLst/>
              <a:ahLst/>
              <a:cxnLst/>
              <a:rect l="l" t="t" r="r" b="b"/>
              <a:pathLst>
                <a:path w="2695" h="5388" extrusionOk="0">
                  <a:moveTo>
                    <a:pt x="0" y="5388"/>
                  </a:moveTo>
                  <a:lnTo>
                    <a:pt x="2695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37"/>
            <p:cNvSpPr/>
            <p:nvPr/>
          </p:nvSpPr>
          <p:spPr>
            <a:xfrm>
              <a:off x="8635674" y="3245880"/>
              <a:ext cx="110763" cy="202112"/>
            </a:xfrm>
            <a:custGeom>
              <a:avLst/>
              <a:gdLst/>
              <a:ahLst/>
              <a:cxnLst/>
              <a:rect l="l" t="t" r="r" b="b"/>
              <a:pathLst>
                <a:path w="3195" h="5830" extrusionOk="0">
                  <a:moveTo>
                    <a:pt x="2951" y="0"/>
                  </a:moveTo>
                  <a:cubicBezTo>
                    <a:pt x="2870" y="0"/>
                    <a:pt x="2792" y="47"/>
                    <a:pt x="2753" y="125"/>
                  </a:cubicBezTo>
                  <a:lnTo>
                    <a:pt x="54" y="5513"/>
                  </a:lnTo>
                  <a:cubicBezTo>
                    <a:pt x="1" y="5620"/>
                    <a:pt x="43" y="5749"/>
                    <a:pt x="150" y="5808"/>
                  </a:cubicBezTo>
                  <a:cubicBezTo>
                    <a:pt x="183" y="5819"/>
                    <a:pt x="220" y="5829"/>
                    <a:pt x="252" y="5829"/>
                  </a:cubicBezTo>
                  <a:cubicBezTo>
                    <a:pt x="334" y="5829"/>
                    <a:pt x="408" y="5786"/>
                    <a:pt x="446" y="5706"/>
                  </a:cubicBezTo>
                  <a:lnTo>
                    <a:pt x="3140" y="319"/>
                  </a:lnTo>
                  <a:cubicBezTo>
                    <a:pt x="3194" y="211"/>
                    <a:pt x="3151" y="82"/>
                    <a:pt x="3043" y="22"/>
                  </a:cubicBezTo>
                  <a:cubicBezTo>
                    <a:pt x="3014" y="7"/>
                    <a:pt x="2982" y="0"/>
                    <a:pt x="29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7"/>
            <p:cNvSpPr/>
            <p:nvPr/>
          </p:nvSpPr>
          <p:spPr>
            <a:xfrm>
              <a:off x="8719567" y="3242934"/>
              <a:ext cx="93568" cy="186788"/>
            </a:xfrm>
            <a:custGeom>
              <a:avLst/>
              <a:gdLst/>
              <a:ahLst/>
              <a:cxnLst/>
              <a:rect l="l" t="t" r="r" b="b"/>
              <a:pathLst>
                <a:path w="2699" h="5388" extrusionOk="0">
                  <a:moveTo>
                    <a:pt x="0" y="5388"/>
                  </a:moveTo>
                  <a:lnTo>
                    <a:pt x="2698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7"/>
            <p:cNvSpPr/>
            <p:nvPr/>
          </p:nvSpPr>
          <p:spPr>
            <a:xfrm>
              <a:off x="8710970" y="3235411"/>
              <a:ext cx="110763" cy="201973"/>
            </a:xfrm>
            <a:custGeom>
              <a:avLst/>
              <a:gdLst/>
              <a:ahLst/>
              <a:cxnLst/>
              <a:rect l="l" t="t" r="r" b="b"/>
              <a:pathLst>
                <a:path w="3195" h="5826" extrusionOk="0">
                  <a:moveTo>
                    <a:pt x="2945" y="0"/>
                  </a:moveTo>
                  <a:cubicBezTo>
                    <a:pt x="2865" y="0"/>
                    <a:pt x="2786" y="44"/>
                    <a:pt x="2748" y="120"/>
                  </a:cubicBezTo>
                  <a:lnTo>
                    <a:pt x="55" y="5508"/>
                  </a:lnTo>
                  <a:cubicBezTo>
                    <a:pt x="0" y="5615"/>
                    <a:pt x="43" y="5750"/>
                    <a:pt x="151" y="5803"/>
                  </a:cubicBezTo>
                  <a:cubicBezTo>
                    <a:pt x="184" y="5820"/>
                    <a:pt x="216" y="5825"/>
                    <a:pt x="248" y="5825"/>
                  </a:cubicBezTo>
                  <a:cubicBezTo>
                    <a:pt x="328" y="5825"/>
                    <a:pt x="403" y="5783"/>
                    <a:pt x="447" y="5707"/>
                  </a:cubicBezTo>
                  <a:lnTo>
                    <a:pt x="3140" y="314"/>
                  </a:lnTo>
                  <a:cubicBezTo>
                    <a:pt x="3194" y="207"/>
                    <a:pt x="3152" y="78"/>
                    <a:pt x="3043" y="23"/>
                  </a:cubicBezTo>
                  <a:cubicBezTo>
                    <a:pt x="3012" y="8"/>
                    <a:pt x="2979" y="0"/>
                    <a:pt x="29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7"/>
            <p:cNvSpPr/>
            <p:nvPr/>
          </p:nvSpPr>
          <p:spPr>
            <a:xfrm>
              <a:off x="8786093" y="3247198"/>
              <a:ext cx="93429" cy="186823"/>
            </a:xfrm>
            <a:custGeom>
              <a:avLst/>
              <a:gdLst/>
              <a:ahLst/>
              <a:cxnLst/>
              <a:rect l="l" t="t" r="r" b="b"/>
              <a:pathLst>
                <a:path w="2695" h="5389" extrusionOk="0">
                  <a:moveTo>
                    <a:pt x="0" y="5388"/>
                  </a:moveTo>
                  <a:lnTo>
                    <a:pt x="2694" y="1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7"/>
            <p:cNvSpPr/>
            <p:nvPr/>
          </p:nvSpPr>
          <p:spPr>
            <a:xfrm>
              <a:off x="8777496" y="3239502"/>
              <a:ext cx="110763" cy="202181"/>
            </a:xfrm>
            <a:custGeom>
              <a:avLst/>
              <a:gdLst/>
              <a:ahLst/>
              <a:cxnLst/>
              <a:rect l="l" t="t" r="r" b="b"/>
              <a:pathLst>
                <a:path w="3195" h="5832" extrusionOk="0">
                  <a:moveTo>
                    <a:pt x="2943" y="1"/>
                  </a:moveTo>
                  <a:cubicBezTo>
                    <a:pt x="2862" y="1"/>
                    <a:pt x="2786" y="44"/>
                    <a:pt x="2749" y="121"/>
                  </a:cubicBezTo>
                  <a:lnTo>
                    <a:pt x="54" y="5514"/>
                  </a:lnTo>
                  <a:cubicBezTo>
                    <a:pt x="0" y="5621"/>
                    <a:pt x="44" y="5750"/>
                    <a:pt x="151" y="5804"/>
                  </a:cubicBezTo>
                  <a:cubicBezTo>
                    <a:pt x="184" y="5820"/>
                    <a:pt x="216" y="5831"/>
                    <a:pt x="248" y="5831"/>
                  </a:cubicBezTo>
                  <a:cubicBezTo>
                    <a:pt x="329" y="5831"/>
                    <a:pt x="404" y="5782"/>
                    <a:pt x="442" y="5707"/>
                  </a:cubicBezTo>
                  <a:lnTo>
                    <a:pt x="3141" y="320"/>
                  </a:lnTo>
                  <a:cubicBezTo>
                    <a:pt x="3194" y="213"/>
                    <a:pt x="3152" y="77"/>
                    <a:pt x="3044" y="24"/>
                  </a:cubicBezTo>
                  <a:cubicBezTo>
                    <a:pt x="3011" y="8"/>
                    <a:pt x="2976" y="1"/>
                    <a:pt x="29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37"/>
            <p:cNvSpPr/>
            <p:nvPr/>
          </p:nvSpPr>
          <p:spPr>
            <a:xfrm>
              <a:off x="8863261" y="3239398"/>
              <a:ext cx="93429" cy="186788"/>
            </a:xfrm>
            <a:custGeom>
              <a:avLst/>
              <a:gdLst/>
              <a:ahLst/>
              <a:cxnLst/>
              <a:rect l="l" t="t" r="r" b="b"/>
              <a:pathLst>
                <a:path w="2695" h="5388" extrusionOk="0">
                  <a:moveTo>
                    <a:pt x="0" y="5388"/>
                  </a:moveTo>
                  <a:lnTo>
                    <a:pt x="2694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37"/>
            <p:cNvSpPr/>
            <p:nvPr/>
          </p:nvSpPr>
          <p:spPr>
            <a:xfrm>
              <a:off x="8854664" y="3231875"/>
              <a:ext cx="110763" cy="201973"/>
            </a:xfrm>
            <a:custGeom>
              <a:avLst/>
              <a:gdLst/>
              <a:ahLst/>
              <a:cxnLst/>
              <a:rect l="l" t="t" r="r" b="b"/>
              <a:pathLst>
                <a:path w="3195" h="5826" extrusionOk="0">
                  <a:moveTo>
                    <a:pt x="2943" y="0"/>
                  </a:moveTo>
                  <a:cubicBezTo>
                    <a:pt x="2862" y="0"/>
                    <a:pt x="2786" y="44"/>
                    <a:pt x="2749" y="120"/>
                  </a:cubicBezTo>
                  <a:lnTo>
                    <a:pt x="54" y="5508"/>
                  </a:lnTo>
                  <a:cubicBezTo>
                    <a:pt x="0" y="5615"/>
                    <a:pt x="44" y="5749"/>
                    <a:pt x="151" y="5803"/>
                  </a:cubicBezTo>
                  <a:cubicBezTo>
                    <a:pt x="184" y="5820"/>
                    <a:pt x="216" y="5825"/>
                    <a:pt x="248" y="5825"/>
                  </a:cubicBezTo>
                  <a:cubicBezTo>
                    <a:pt x="329" y="5825"/>
                    <a:pt x="404" y="5781"/>
                    <a:pt x="447" y="5707"/>
                  </a:cubicBezTo>
                  <a:lnTo>
                    <a:pt x="3141" y="314"/>
                  </a:lnTo>
                  <a:cubicBezTo>
                    <a:pt x="3194" y="207"/>
                    <a:pt x="3152" y="78"/>
                    <a:pt x="3044" y="24"/>
                  </a:cubicBezTo>
                  <a:cubicBezTo>
                    <a:pt x="3011" y="8"/>
                    <a:pt x="2977" y="0"/>
                    <a:pt x="29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0" name="Google Shape;570;p37"/>
          <p:cNvGrpSpPr/>
          <p:nvPr/>
        </p:nvGrpSpPr>
        <p:grpSpPr>
          <a:xfrm rot="1858259">
            <a:off x="6587205" y="215182"/>
            <a:ext cx="596076" cy="585151"/>
            <a:chOff x="8305750" y="3231875"/>
            <a:chExt cx="730340" cy="716955"/>
          </a:xfrm>
        </p:grpSpPr>
        <p:sp>
          <p:nvSpPr>
            <p:cNvPr id="571" name="Google Shape;571;p37"/>
            <p:cNvSpPr/>
            <p:nvPr/>
          </p:nvSpPr>
          <p:spPr>
            <a:xfrm>
              <a:off x="8313758" y="3430793"/>
              <a:ext cx="621276" cy="510410"/>
            </a:xfrm>
            <a:custGeom>
              <a:avLst/>
              <a:gdLst/>
              <a:ahLst/>
              <a:cxnLst/>
              <a:rect l="l" t="t" r="r" b="b"/>
              <a:pathLst>
                <a:path w="17921" h="14723" extrusionOk="0">
                  <a:moveTo>
                    <a:pt x="17921" y="1"/>
                  </a:moveTo>
                  <a:lnTo>
                    <a:pt x="8964" y="157"/>
                  </a:lnTo>
                  <a:lnTo>
                    <a:pt x="1" y="313"/>
                  </a:lnTo>
                  <a:lnTo>
                    <a:pt x="5329" y="7518"/>
                  </a:lnTo>
                  <a:lnTo>
                    <a:pt x="10657" y="14722"/>
                  </a:lnTo>
                  <a:lnTo>
                    <a:pt x="14292" y="7361"/>
                  </a:lnTo>
                  <a:lnTo>
                    <a:pt x="1792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37"/>
            <p:cNvSpPr/>
            <p:nvPr/>
          </p:nvSpPr>
          <p:spPr>
            <a:xfrm>
              <a:off x="8305750" y="3423132"/>
              <a:ext cx="637293" cy="525698"/>
            </a:xfrm>
            <a:custGeom>
              <a:avLst/>
              <a:gdLst/>
              <a:ahLst/>
              <a:cxnLst/>
              <a:rect l="l" t="t" r="r" b="b"/>
              <a:pathLst>
                <a:path w="18383" h="15164" extrusionOk="0">
                  <a:moveTo>
                    <a:pt x="17797" y="448"/>
                  </a:moveTo>
                  <a:lnTo>
                    <a:pt x="10851" y="14524"/>
                  </a:lnTo>
                  <a:lnTo>
                    <a:pt x="661" y="743"/>
                  </a:lnTo>
                  <a:lnTo>
                    <a:pt x="17797" y="448"/>
                  </a:lnTo>
                  <a:close/>
                  <a:moveTo>
                    <a:pt x="18164" y="1"/>
                  </a:moveTo>
                  <a:cubicBezTo>
                    <a:pt x="18160" y="1"/>
                    <a:pt x="18156" y="1"/>
                    <a:pt x="18152" y="1"/>
                  </a:cubicBezTo>
                  <a:lnTo>
                    <a:pt x="232" y="313"/>
                  </a:lnTo>
                  <a:cubicBezTo>
                    <a:pt x="145" y="313"/>
                    <a:pt x="76" y="361"/>
                    <a:pt x="38" y="437"/>
                  </a:cubicBezTo>
                  <a:cubicBezTo>
                    <a:pt x="1" y="507"/>
                    <a:pt x="11" y="599"/>
                    <a:pt x="59" y="663"/>
                  </a:cubicBezTo>
                  <a:lnTo>
                    <a:pt x="10711" y="15072"/>
                  </a:lnTo>
                  <a:cubicBezTo>
                    <a:pt x="10754" y="15131"/>
                    <a:pt x="10818" y="15164"/>
                    <a:pt x="10888" y="15164"/>
                  </a:cubicBezTo>
                  <a:lnTo>
                    <a:pt x="10910" y="15164"/>
                  </a:lnTo>
                  <a:cubicBezTo>
                    <a:pt x="10985" y="15159"/>
                    <a:pt x="11049" y="15111"/>
                    <a:pt x="11087" y="15040"/>
                  </a:cubicBezTo>
                  <a:lnTo>
                    <a:pt x="18351" y="319"/>
                  </a:lnTo>
                  <a:cubicBezTo>
                    <a:pt x="18383" y="249"/>
                    <a:pt x="18378" y="168"/>
                    <a:pt x="18340" y="103"/>
                  </a:cubicBezTo>
                  <a:cubicBezTo>
                    <a:pt x="18300" y="42"/>
                    <a:pt x="18236" y="1"/>
                    <a:pt x="181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37"/>
            <p:cNvSpPr/>
            <p:nvPr/>
          </p:nvSpPr>
          <p:spPr>
            <a:xfrm>
              <a:off x="8313758" y="3242171"/>
              <a:ext cx="714532" cy="199511"/>
            </a:xfrm>
            <a:custGeom>
              <a:avLst/>
              <a:gdLst/>
              <a:ahLst/>
              <a:cxnLst/>
              <a:rect l="l" t="t" r="r" b="b"/>
              <a:pathLst>
                <a:path w="20611" h="5755" extrusionOk="0">
                  <a:moveTo>
                    <a:pt x="20610" y="0"/>
                  </a:moveTo>
                  <a:lnTo>
                    <a:pt x="2656" y="372"/>
                  </a:lnTo>
                  <a:lnTo>
                    <a:pt x="1" y="5754"/>
                  </a:lnTo>
                  <a:lnTo>
                    <a:pt x="1" y="5754"/>
                  </a:lnTo>
                  <a:lnTo>
                    <a:pt x="17921" y="5442"/>
                  </a:lnTo>
                  <a:lnTo>
                    <a:pt x="206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7"/>
            <p:cNvSpPr/>
            <p:nvPr/>
          </p:nvSpPr>
          <p:spPr>
            <a:xfrm>
              <a:off x="8305923" y="3234544"/>
              <a:ext cx="730167" cy="214557"/>
            </a:xfrm>
            <a:custGeom>
              <a:avLst/>
              <a:gdLst/>
              <a:ahLst/>
              <a:cxnLst/>
              <a:rect l="l" t="t" r="r" b="b"/>
              <a:pathLst>
                <a:path w="21062" h="6189" extrusionOk="0">
                  <a:moveTo>
                    <a:pt x="20481" y="446"/>
                  </a:moveTo>
                  <a:lnTo>
                    <a:pt x="18013" y="5446"/>
                  </a:lnTo>
                  <a:lnTo>
                    <a:pt x="582" y="5748"/>
                  </a:lnTo>
                  <a:lnTo>
                    <a:pt x="582" y="5748"/>
                  </a:lnTo>
                  <a:lnTo>
                    <a:pt x="3022" y="807"/>
                  </a:lnTo>
                  <a:lnTo>
                    <a:pt x="20481" y="446"/>
                  </a:lnTo>
                  <a:close/>
                  <a:moveTo>
                    <a:pt x="20830" y="1"/>
                  </a:moveTo>
                  <a:lnTo>
                    <a:pt x="2877" y="371"/>
                  </a:lnTo>
                  <a:cubicBezTo>
                    <a:pt x="2796" y="371"/>
                    <a:pt x="2726" y="420"/>
                    <a:pt x="2689" y="495"/>
                  </a:cubicBezTo>
                  <a:lnTo>
                    <a:pt x="33" y="5877"/>
                  </a:lnTo>
                  <a:cubicBezTo>
                    <a:pt x="1" y="5942"/>
                    <a:pt x="1" y="6027"/>
                    <a:pt x="43" y="6092"/>
                  </a:cubicBezTo>
                  <a:cubicBezTo>
                    <a:pt x="81" y="6151"/>
                    <a:pt x="151" y="6188"/>
                    <a:pt x="227" y="6188"/>
                  </a:cubicBezTo>
                  <a:lnTo>
                    <a:pt x="232" y="6188"/>
                  </a:lnTo>
                  <a:lnTo>
                    <a:pt x="18152" y="5877"/>
                  </a:lnTo>
                  <a:cubicBezTo>
                    <a:pt x="18233" y="5877"/>
                    <a:pt x="18308" y="5828"/>
                    <a:pt x="18346" y="5759"/>
                  </a:cubicBezTo>
                  <a:lnTo>
                    <a:pt x="21030" y="317"/>
                  </a:lnTo>
                  <a:cubicBezTo>
                    <a:pt x="21062" y="247"/>
                    <a:pt x="21062" y="167"/>
                    <a:pt x="21018" y="103"/>
                  </a:cubicBezTo>
                  <a:cubicBezTo>
                    <a:pt x="20976" y="38"/>
                    <a:pt x="20901" y="6"/>
                    <a:pt x="208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7"/>
            <p:cNvSpPr/>
            <p:nvPr/>
          </p:nvSpPr>
          <p:spPr>
            <a:xfrm>
              <a:off x="8378238" y="3253576"/>
              <a:ext cx="93429" cy="186962"/>
            </a:xfrm>
            <a:custGeom>
              <a:avLst/>
              <a:gdLst/>
              <a:ahLst/>
              <a:cxnLst/>
              <a:rect l="l" t="t" r="r" b="b"/>
              <a:pathLst>
                <a:path w="2695" h="5393" extrusionOk="0">
                  <a:moveTo>
                    <a:pt x="0" y="5393"/>
                  </a:moveTo>
                  <a:lnTo>
                    <a:pt x="2695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7"/>
            <p:cNvSpPr/>
            <p:nvPr/>
          </p:nvSpPr>
          <p:spPr>
            <a:xfrm>
              <a:off x="8369676" y="3246054"/>
              <a:ext cx="110763" cy="201938"/>
            </a:xfrm>
            <a:custGeom>
              <a:avLst/>
              <a:gdLst/>
              <a:ahLst/>
              <a:cxnLst/>
              <a:rect l="l" t="t" r="r" b="b"/>
              <a:pathLst>
                <a:path w="3195" h="5825" extrusionOk="0">
                  <a:moveTo>
                    <a:pt x="2943" y="0"/>
                  </a:moveTo>
                  <a:cubicBezTo>
                    <a:pt x="2862" y="0"/>
                    <a:pt x="2786" y="44"/>
                    <a:pt x="2748" y="120"/>
                  </a:cubicBezTo>
                  <a:lnTo>
                    <a:pt x="54" y="5513"/>
                  </a:lnTo>
                  <a:cubicBezTo>
                    <a:pt x="1" y="5620"/>
                    <a:pt x="43" y="5749"/>
                    <a:pt x="150" y="5803"/>
                  </a:cubicBezTo>
                  <a:cubicBezTo>
                    <a:pt x="183" y="5819"/>
                    <a:pt x="215" y="5824"/>
                    <a:pt x="247" y="5824"/>
                  </a:cubicBezTo>
                  <a:cubicBezTo>
                    <a:pt x="329" y="5824"/>
                    <a:pt x="403" y="5781"/>
                    <a:pt x="441" y="5707"/>
                  </a:cubicBezTo>
                  <a:lnTo>
                    <a:pt x="3140" y="319"/>
                  </a:lnTo>
                  <a:cubicBezTo>
                    <a:pt x="3195" y="211"/>
                    <a:pt x="3151" y="77"/>
                    <a:pt x="3044" y="24"/>
                  </a:cubicBezTo>
                  <a:cubicBezTo>
                    <a:pt x="3011" y="8"/>
                    <a:pt x="2976" y="0"/>
                    <a:pt x="29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7"/>
            <p:cNvSpPr/>
            <p:nvPr/>
          </p:nvSpPr>
          <p:spPr>
            <a:xfrm>
              <a:off x="8446844" y="3252051"/>
              <a:ext cx="93568" cy="186788"/>
            </a:xfrm>
            <a:custGeom>
              <a:avLst/>
              <a:gdLst/>
              <a:ahLst/>
              <a:cxnLst/>
              <a:rect l="l" t="t" r="r" b="b"/>
              <a:pathLst>
                <a:path w="2699" h="5388" extrusionOk="0">
                  <a:moveTo>
                    <a:pt x="1" y="5388"/>
                  </a:moveTo>
                  <a:lnTo>
                    <a:pt x="2699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7"/>
            <p:cNvSpPr/>
            <p:nvPr/>
          </p:nvSpPr>
          <p:spPr>
            <a:xfrm>
              <a:off x="8438246" y="3244563"/>
              <a:ext cx="110763" cy="201938"/>
            </a:xfrm>
            <a:custGeom>
              <a:avLst/>
              <a:gdLst/>
              <a:ahLst/>
              <a:cxnLst/>
              <a:rect l="l" t="t" r="r" b="b"/>
              <a:pathLst>
                <a:path w="3195" h="5825" extrusionOk="0">
                  <a:moveTo>
                    <a:pt x="2946" y="0"/>
                  </a:moveTo>
                  <a:cubicBezTo>
                    <a:pt x="2865" y="0"/>
                    <a:pt x="2787" y="44"/>
                    <a:pt x="2748" y="120"/>
                  </a:cubicBezTo>
                  <a:lnTo>
                    <a:pt x="55" y="5507"/>
                  </a:lnTo>
                  <a:cubicBezTo>
                    <a:pt x="1" y="5615"/>
                    <a:pt x="44" y="5750"/>
                    <a:pt x="152" y="5803"/>
                  </a:cubicBezTo>
                  <a:cubicBezTo>
                    <a:pt x="184" y="5819"/>
                    <a:pt x="216" y="5824"/>
                    <a:pt x="249" y="5824"/>
                  </a:cubicBezTo>
                  <a:cubicBezTo>
                    <a:pt x="329" y="5824"/>
                    <a:pt x="405" y="5782"/>
                    <a:pt x="447" y="5706"/>
                  </a:cubicBezTo>
                  <a:lnTo>
                    <a:pt x="3141" y="313"/>
                  </a:lnTo>
                  <a:cubicBezTo>
                    <a:pt x="3195" y="206"/>
                    <a:pt x="3152" y="77"/>
                    <a:pt x="3044" y="23"/>
                  </a:cubicBezTo>
                  <a:cubicBezTo>
                    <a:pt x="3013" y="7"/>
                    <a:pt x="2979" y="0"/>
                    <a:pt x="29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37"/>
            <p:cNvSpPr/>
            <p:nvPr/>
          </p:nvSpPr>
          <p:spPr>
            <a:xfrm>
              <a:off x="8510596" y="3250560"/>
              <a:ext cx="93568" cy="186823"/>
            </a:xfrm>
            <a:custGeom>
              <a:avLst/>
              <a:gdLst/>
              <a:ahLst/>
              <a:cxnLst/>
              <a:rect l="l" t="t" r="r" b="b"/>
              <a:pathLst>
                <a:path w="2699" h="5389" extrusionOk="0">
                  <a:moveTo>
                    <a:pt x="1" y="5388"/>
                  </a:moveTo>
                  <a:lnTo>
                    <a:pt x="2699" y="1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37"/>
            <p:cNvSpPr/>
            <p:nvPr/>
          </p:nvSpPr>
          <p:spPr>
            <a:xfrm>
              <a:off x="8501999" y="3242864"/>
              <a:ext cx="110763" cy="202146"/>
            </a:xfrm>
            <a:custGeom>
              <a:avLst/>
              <a:gdLst/>
              <a:ahLst/>
              <a:cxnLst/>
              <a:rect l="l" t="t" r="r" b="b"/>
              <a:pathLst>
                <a:path w="3195" h="5831" extrusionOk="0">
                  <a:moveTo>
                    <a:pt x="2945" y="0"/>
                  </a:moveTo>
                  <a:cubicBezTo>
                    <a:pt x="2865" y="0"/>
                    <a:pt x="2786" y="44"/>
                    <a:pt x="2748" y="121"/>
                  </a:cubicBezTo>
                  <a:lnTo>
                    <a:pt x="55" y="5513"/>
                  </a:lnTo>
                  <a:cubicBezTo>
                    <a:pt x="1" y="5621"/>
                    <a:pt x="43" y="5750"/>
                    <a:pt x="152" y="5804"/>
                  </a:cubicBezTo>
                  <a:cubicBezTo>
                    <a:pt x="184" y="5819"/>
                    <a:pt x="216" y="5831"/>
                    <a:pt x="249" y="5831"/>
                  </a:cubicBezTo>
                  <a:cubicBezTo>
                    <a:pt x="329" y="5831"/>
                    <a:pt x="410" y="5782"/>
                    <a:pt x="447" y="5707"/>
                  </a:cubicBezTo>
                  <a:lnTo>
                    <a:pt x="3140" y="319"/>
                  </a:lnTo>
                  <a:cubicBezTo>
                    <a:pt x="3195" y="212"/>
                    <a:pt x="3152" y="77"/>
                    <a:pt x="3044" y="24"/>
                  </a:cubicBezTo>
                  <a:cubicBezTo>
                    <a:pt x="3012" y="8"/>
                    <a:pt x="2978" y="0"/>
                    <a:pt x="29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7"/>
            <p:cNvSpPr/>
            <p:nvPr/>
          </p:nvSpPr>
          <p:spPr>
            <a:xfrm>
              <a:off x="8574522" y="3250214"/>
              <a:ext cx="93637" cy="186788"/>
            </a:xfrm>
            <a:custGeom>
              <a:avLst/>
              <a:gdLst/>
              <a:ahLst/>
              <a:cxnLst/>
              <a:rect l="l" t="t" r="r" b="b"/>
              <a:pathLst>
                <a:path w="2701" h="5388" extrusionOk="0">
                  <a:moveTo>
                    <a:pt x="1" y="5388"/>
                  </a:moveTo>
                  <a:lnTo>
                    <a:pt x="2700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7"/>
            <p:cNvSpPr/>
            <p:nvPr/>
          </p:nvSpPr>
          <p:spPr>
            <a:xfrm>
              <a:off x="8565924" y="3242691"/>
              <a:ext cx="110763" cy="201938"/>
            </a:xfrm>
            <a:custGeom>
              <a:avLst/>
              <a:gdLst/>
              <a:ahLst/>
              <a:cxnLst/>
              <a:rect l="l" t="t" r="r" b="b"/>
              <a:pathLst>
                <a:path w="3195" h="5825" extrusionOk="0">
                  <a:moveTo>
                    <a:pt x="2945" y="0"/>
                  </a:moveTo>
                  <a:cubicBezTo>
                    <a:pt x="2865" y="0"/>
                    <a:pt x="2786" y="44"/>
                    <a:pt x="2748" y="121"/>
                  </a:cubicBezTo>
                  <a:lnTo>
                    <a:pt x="55" y="5508"/>
                  </a:lnTo>
                  <a:cubicBezTo>
                    <a:pt x="1" y="5615"/>
                    <a:pt x="45" y="5749"/>
                    <a:pt x="152" y="5804"/>
                  </a:cubicBezTo>
                  <a:cubicBezTo>
                    <a:pt x="184" y="5819"/>
                    <a:pt x="216" y="5824"/>
                    <a:pt x="249" y="5824"/>
                  </a:cubicBezTo>
                  <a:cubicBezTo>
                    <a:pt x="329" y="5824"/>
                    <a:pt x="410" y="5782"/>
                    <a:pt x="447" y="5707"/>
                  </a:cubicBezTo>
                  <a:lnTo>
                    <a:pt x="3142" y="314"/>
                  </a:lnTo>
                  <a:cubicBezTo>
                    <a:pt x="3195" y="206"/>
                    <a:pt x="3152" y="77"/>
                    <a:pt x="3045" y="24"/>
                  </a:cubicBezTo>
                  <a:cubicBezTo>
                    <a:pt x="3013" y="8"/>
                    <a:pt x="2979" y="0"/>
                    <a:pt x="29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7"/>
            <p:cNvSpPr/>
            <p:nvPr/>
          </p:nvSpPr>
          <p:spPr>
            <a:xfrm>
              <a:off x="8644410" y="3253576"/>
              <a:ext cx="93429" cy="186788"/>
            </a:xfrm>
            <a:custGeom>
              <a:avLst/>
              <a:gdLst/>
              <a:ahLst/>
              <a:cxnLst/>
              <a:rect l="l" t="t" r="r" b="b"/>
              <a:pathLst>
                <a:path w="2695" h="5388" extrusionOk="0">
                  <a:moveTo>
                    <a:pt x="0" y="5388"/>
                  </a:moveTo>
                  <a:lnTo>
                    <a:pt x="2695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37"/>
            <p:cNvSpPr/>
            <p:nvPr/>
          </p:nvSpPr>
          <p:spPr>
            <a:xfrm>
              <a:off x="8635674" y="3245880"/>
              <a:ext cx="110763" cy="202112"/>
            </a:xfrm>
            <a:custGeom>
              <a:avLst/>
              <a:gdLst/>
              <a:ahLst/>
              <a:cxnLst/>
              <a:rect l="l" t="t" r="r" b="b"/>
              <a:pathLst>
                <a:path w="3195" h="5830" extrusionOk="0">
                  <a:moveTo>
                    <a:pt x="2951" y="0"/>
                  </a:moveTo>
                  <a:cubicBezTo>
                    <a:pt x="2870" y="0"/>
                    <a:pt x="2792" y="47"/>
                    <a:pt x="2753" y="125"/>
                  </a:cubicBezTo>
                  <a:lnTo>
                    <a:pt x="54" y="5513"/>
                  </a:lnTo>
                  <a:cubicBezTo>
                    <a:pt x="1" y="5620"/>
                    <a:pt x="43" y="5749"/>
                    <a:pt x="150" y="5808"/>
                  </a:cubicBezTo>
                  <a:cubicBezTo>
                    <a:pt x="183" y="5819"/>
                    <a:pt x="220" y="5829"/>
                    <a:pt x="252" y="5829"/>
                  </a:cubicBezTo>
                  <a:cubicBezTo>
                    <a:pt x="334" y="5829"/>
                    <a:pt x="408" y="5786"/>
                    <a:pt x="446" y="5706"/>
                  </a:cubicBezTo>
                  <a:lnTo>
                    <a:pt x="3140" y="319"/>
                  </a:lnTo>
                  <a:cubicBezTo>
                    <a:pt x="3194" y="211"/>
                    <a:pt x="3151" y="82"/>
                    <a:pt x="3043" y="22"/>
                  </a:cubicBezTo>
                  <a:cubicBezTo>
                    <a:pt x="3014" y="7"/>
                    <a:pt x="2982" y="0"/>
                    <a:pt x="29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37"/>
            <p:cNvSpPr/>
            <p:nvPr/>
          </p:nvSpPr>
          <p:spPr>
            <a:xfrm>
              <a:off x="8719567" y="3242934"/>
              <a:ext cx="93568" cy="186788"/>
            </a:xfrm>
            <a:custGeom>
              <a:avLst/>
              <a:gdLst/>
              <a:ahLst/>
              <a:cxnLst/>
              <a:rect l="l" t="t" r="r" b="b"/>
              <a:pathLst>
                <a:path w="2699" h="5388" extrusionOk="0">
                  <a:moveTo>
                    <a:pt x="0" y="5388"/>
                  </a:moveTo>
                  <a:lnTo>
                    <a:pt x="2698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37"/>
            <p:cNvSpPr/>
            <p:nvPr/>
          </p:nvSpPr>
          <p:spPr>
            <a:xfrm>
              <a:off x="8710970" y="3235411"/>
              <a:ext cx="110763" cy="201973"/>
            </a:xfrm>
            <a:custGeom>
              <a:avLst/>
              <a:gdLst/>
              <a:ahLst/>
              <a:cxnLst/>
              <a:rect l="l" t="t" r="r" b="b"/>
              <a:pathLst>
                <a:path w="3195" h="5826" extrusionOk="0">
                  <a:moveTo>
                    <a:pt x="2945" y="0"/>
                  </a:moveTo>
                  <a:cubicBezTo>
                    <a:pt x="2865" y="0"/>
                    <a:pt x="2786" y="44"/>
                    <a:pt x="2748" y="120"/>
                  </a:cubicBezTo>
                  <a:lnTo>
                    <a:pt x="55" y="5508"/>
                  </a:lnTo>
                  <a:cubicBezTo>
                    <a:pt x="0" y="5615"/>
                    <a:pt x="43" y="5750"/>
                    <a:pt x="151" y="5803"/>
                  </a:cubicBezTo>
                  <a:cubicBezTo>
                    <a:pt x="184" y="5820"/>
                    <a:pt x="216" y="5825"/>
                    <a:pt x="248" y="5825"/>
                  </a:cubicBezTo>
                  <a:cubicBezTo>
                    <a:pt x="328" y="5825"/>
                    <a:pt x="403" y="5783"/>
                    <a:pt x="447" y="5707"/>
                  </a:cubicBezTo>
                  <a:lnTo>
                    <a:pt x="3140" y="314"/>
                  </a:lnTo>
                  <a:cubicBezTo>
                    <a:pt x="3194" y="207"/>
                    <a:pt x="3152" y="78"/>
                    <a:pt x="3043" y="23"/>
                  </a:cubicBezTo>
                  <a:cubicBezTo>
                    <a:pt x="3012" y="8"/>
                    <a:pt x="2979" y="0"/>
                    <a:pt x="29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7"/>
            <p:cNvSpPr/>
            <p:nvPr/>
          </p:nvSpPr>
          <p:spPr>
            <a:xfrm>
              <a:off x="8786093" y="3247198"/>
              <a:ext cx="93429" cy="186823"/>
            </a:xfrm>
            <a:custGeom>
              <a:avLst/>
              <a:gdLst/>
              <a:ahLst/>
              <a:cxnLst/>
              <a:rect l="l" t="t" r="r" b="b"/>
              <a:pathLst>
                <a:path w="2695" h="5389" extrusionOk="0">
                  <a:moveTo>
                    <a:pt x="0" y="5388"/>
                  </a:moveTo>
                  <a:lnTo>
                    <a:pt x="2694" y="1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37"/>
            <p:cNvSpPr/>
            <p:nvPr/>
          </p:nvSpPr>
          <p:spPr>
            <a:xfrm>
              <a:off x="8777496" y="3239502"/>
              <a:ext cx="110763" cy="202181"/>
            </a:xfrm>
            <a:custGeom>
              <a:avLst/>
              <a:gdLst/>
              <a:ahLst/>
              <a:cxnLst/>
              <a:rect l="l" t="t" r="r" b="b"/>
              <a:pathLst>
                <a:path w="3195" h="5832" extrusionOk="0">
                  <a:moveTo>
                    <a:pt x="2943" y="1"/>
                  </a:moveTo>
                  <a:cubicBezTo>
                    <a:pt x="2862" y="1"/>
                    <a:pt x="2786" y="44"/>
                    <a:pt x="2749" y="121"/>
                  </a:cubicBezTo>
                  <a:lnTo>
                    <a:pt x="54" y="5514"/>
                  </a:lnTo>
                  <a:cubicBezTo>
                    <a:pt x="0" y="5621"/>
                    <a:pt x="44" y="5750"/>
                    <a:pt x="151" y="5804"/>
                  </a:cubicBezTo>
                  <a:cubicBezTo>
                    <a:pt x="184" y="5820"/>
                    <a:pt x="216" y="5831"/>
                    <a:pt x="248" y="5831"/>
                  </a:cubicBezTo>
                  <a:cubicBezTo>
                    <a:pt x="329" y="5831"/>
                    <a:pt x="404" y="5782"/>
                    <a:pt x="442" y="5707"/>
                  </a:cubicBezTo>
                  <a:lnTo>
                    <a:pt x="3141" y="320"/>
                  </a:lnTo>
                  <a:cubicBezTo>
                    <a:pt x="3194" y="213"/>
                    <a:pt x="3152" y="77"/>
                    <a:pt x="3044" y="24"/>
                  </a:cubicBezTo>
                  <a:cubicBezTo>
                    <a:pt x="3011" y="8"/>
                    <a:pt x="2976" y="1"/>
                    <a:pt x="29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37"/>
            <p:cNvSpPr/>
            <p:nvPr/>
          </p:nvSpPr>
          <p:spPr>
            <a:xfrm>
              <a:off x="8863261" y="3239398"/>
              <a:ext cx="93429" cy="186788"/>
            </a:xfrm>
            <a:custGeom>
              <a:avLst/>
              <a:gdLst/>
              <a:ahLst/>
              <a:cxnLst/>
              <a:rect l="l" t="t" r="r" b="b"/>
              <a:pathLst>
                <a:path w="2695" h="5388" extrusionOk="0">
                  <a:moveTo>
                    <a:pt x="0" y="5388"/>
                  </a:moveTo>
                  <a:lnTo>
                    <a:pt x="2694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37"/>
            <p:cNvSpPr/>
            <p:nvPr/>
          </p:nvSpPr>
          <p:spPr>
            <a:xfrm>
              <a:off x="8854664" y="3231875"/>
              <a:ext cx="110763" cy="201973"/>
            </a:xfrm>
            <a:custGeom>
              <a:avLst/>
              <a:gdLst/>
              <a:ahLst/>
              <a:cxnLst/>
              <a:rect l="l" t="t" r="r" b="b"/>
              <a:pathLst>
                <a:path w="3195" h="5826" extrusionOk="0">
                  <a:moveTo>
                    <a:pt x="2943" y="0"/>
                  </a:moveTo>
                  <a:cubicBezTo>
                    <a:pt x="2862" y="0"/>
                    <a:pt x="2786" y="44"/>
                    <a:pt x="2749" y="120"/>
                  </a:cubicBezTo>
                  <a:lnTo>
                    <a:pt x="54" y="5508"/>
                  </a:lnTo>
                  <a:cubicBezTo>
                    <a:pt x="0" y="5615"/>
                    <a:pt x="44" y="5749"/>
                    <a:pt x="151" y="5803"/>
                  </a:cubicBezTo>
                  <a:cubicBezTo>
                    <a:pt x="184" y="5820"/>
                    <a:pt x="216" y="5825"/>
                    <a:pt x="248" y="5825"/>
                  </a:cubicBezTo>
                  <a:cubicBezTo>
                    <a:pt x="329" y="5825"/>
                    <a:pt x="404" y="5781"/>
                    <a:pt x="447" y="5707"/>
                  </a:cubicBezTo>
                  <a:lnTo>
                    <a:pt x="3141" y="314"/>
                  </a:lnTo>
                  <a:cubicBezTo>
                    <a:pt x="3194" y="207"/>
                    <a:pt x="3152" y="78"/>
                    <a:pt x="3044" y="24"/>
                  </a:cubicBezTo>
                  <a:cubicBezTo>
                    <a:pt x="3011" y="8"/>
                    <a:pt x="2977" y="0"/>
                    <a:pt x="29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1" name="Google Shape;591;p37"/>
          <p:cNvGrpSpPr/>
          <p:nvPr/>
        </p:nvGrpSpPr>
        <p:grpSpPr>
          <a:xfrm>
            <a:off x="1360216" y="3165254"/>
            <a:ext cx="537266" cy="476204"/>
            <a:chOff x="8373116" y="1907904"/>
            <a:chExt cx="537266" cy="476204"/>
          </a:xfrm>
        </p:grpSpPr>
        <p:sp>
          <p:nvSpPr>
            <p:cNvPr id="592" name="Google Shape;592;p37"/>
            <p:cNvSpPr/>
            <p:nvPr/>
          </p:nvSpPr>
          <p:spPr>
            <a:xfrm>
              <a:off x="8373116" y="1907904"/>
              <a:ext cx="537266" cy="476204"/>
            </a:xfrm>
            <a:custGeom>
              <a:avLst/>
              <a:gdLst/>
              <a:ahLst/>
              <a:cxnLst/>
              <a:rect l="l" t="t" r="r" b="b"/>
              <a:pathLst>
                <a:path w="10620" h="9413" extrusionOk="0">
                  <a:moveTo>
                    <a:pt x="1691" y="1"/>
                  </a:moveTo>
                  <a:cubicBezTo>
                    <a:pt x="1352" y="1"/>
                    <a:pt x="1077" y="91"/>
                    <a:pt x="887" y="281"/>
                  </a:cubicBezTo>
                  <a:cubicBezTo>
                    <a:pt x="0" y="1163"/>
                    <a:pt x="1269" y="3862"/>
                    <a:pt x="3710" y="6309"/>
                  </a:cubicBezTo>
                  <a:cubicBezTo>
                    <a:pt x="5627" y="8222"/>
                    <a:pt x="7697" y="9412"/>
                    <a:pt x="8929" y="9412"/>
                  </a:cubicBezTo>
                  <a:cubicBezTo>
                    <a:pt x="9269" y="9412"/>
                    <a:pt x="9545" y="9322"/>
                    <a:pt x="9737" y="9131"/>
                  </a:cubicBezTo>
                  <a:cubicBezTo>
                    <a:pt x="10619" y="8250"/>
                    <a:pt x="9356" y="5550"/>
                    <a:pt x="6909" y="3110"/>
                  </a:cubicBezTo>
                  <a:cubicBezTo>
                    <a:pt x="4995" y="1192"/>
                    <a:pt x="2922" y="1"/>
                    <a:pt x="1691" y="1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37"/>
            <p:cNvSpPr/>
            <p:nvPr/>
          </p:nvSpPr>
          <p:spPr>
            <a:xfrm>
              <a:off x="8373116" y="1907904"/>
              <a:ext cx="537266" cy="476204"/>
            </a:xfrm>
            <a:custGeom>
              <a:avLst/>
              <a:gdLst/>
              <a:ahLst/>
              <a:cxnLst/>
              <a:rect l="l" t="t" r="r" b="b"/>
              <a:pathLst>
                <a:path w="10620" h="9413" extrusionOk="0">
                  <a:moveTo>
                    <a:pt x="8930" y="1"/>
                  </a:moveTo>
                  <a:cubicBezTo>
                    <a:pt x="7698" y="1"/>
                    <a:pt x="5628" y="1192"/>
                    <a:pt x="3710" y="3110"/>
                  </a:cubicBezTo>
                  <a:cubicBezTo>
                    <a:pt x="1269" y="5550"/>
                    <a:pt x="0" y="8250"/>
                    <a:pt x="887" y="9131"/>
                  </a:cubicBezTo>
                  <a:cubicBezTo>
                    <a:pt x="1077" y="9322"/>
                    <a:pt x="1353" y="9412"/>
                    <a:pt x="1692" y="9412"/>
                  </a:cubicBezTo>
                  <a:cubicBezTo>
                    <a:pt x="2923" y="9412"/>
                    <a:pt x="4996" y="8222"/>
                    <a:pt x="6909" y="6309"/>
                  </a:cubicBezTo>
                  <a:cubicBezTo>
                    <a:pt x="9356" y="3862"/>
                    <a:pt x="10619" y="1163"/>
                    <a:pt x="9737" y="281"/>
                  </a:cubicBezTo>
                  <a:cubicBezTo>
                    <a:pt x="9545" y="91"/>
                    <a:pt x="9269" y="1"/>
                    <a:pt x="8930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034208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Google Shape;599;p38"/>
          <p:cNvSpPr txBox="1">
            <a:spLocks noGrp="1"/>
          </p:cNvSpPr>
          <p:nvPr>
            <p:ph type="subTitle" idx="1"/>
          </p:nvPr>
        </p:nvSpPr>
        <p:spPr>
          <a:xfrm>
            <a:off x="1711288" y="1274100"/>
            <a:ext cx="5721300" cy="206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latin typeface="Bahnschrift Light SemiCondensed" panose="020B0502040204020203" pitchFamily="34" charset="0"/>
              </a:rPr>
              <a:t>Kelipatan bilangan adalah hasil perkalian bilangan tersebut dengan bilangan asli</a:t>
            </a:r>
            <a:endParaRPr sz="2400" dirty="0">
              <a:latin typeface="Bahnschrift Light SemiCondensed" panose="020B0502040204020203" pitchFamily="34" charset="0"/>
            </a:endParaRPr>
          </a:p>
        </p:txBody>
      </p:sp>
      <p:grpSp>
        <p:nvGrpSpPr>
          <p:cNvPr id="600" name="Google Shape;600;p38"/>
          <p:cNvGrpSpPr/>
          <p:nvPr/>
        </p:nvGrpSpPr>
        <p:grpSpPr>
          <a:xfrm>
            <a:off x="7996068" y="281825"/>
            <a:ext cx="994527" cy="2155722"/>
            <a:chOff x="7996068" y="281825"/>
            <a:chExt cx="994527" cy="2155722"/>
          </a:xfrm>
        </p:grpSpPr>
        <p:sp>
          <p:nvSpPr>
            <p:cNvPr id="601" name="Google Shape;601;p38"/>
            <p:cNvSpPr/>
            <p:nvPr/>
          </p:nvSpPr>
          <p:spPr>
            <a:xfrm>
              <a:off x="8426140" y="281825"/>
              <a:ext cx="564455" cy="2155722"/>
            </a:xfrm>
            <a:custGeom>
              <a:avLst/>
              <a:gdLst/>
              <a:ahLst/>
              <a:cxnLst/>
              <a:rect l="l" t="t" r="r" b="b"/>
              <a:pathLst>
                <a:path w="6662" h="25443" extrusionOk="0">
                  <a:moveTo>
                    <a:pt x="1" y="1"/>
                  </a:moveTo>
                  <a:lnTo>
                    <a:pt x="4366" y="4366"/>
                  </a:lnTo>
                  <a:lnTo>
                    <a:pt x="70" y="8662"/>
                  </a:lnTo>
                  <a:lnTo>
                    <a:pt x="4317" y="12915"/>
                  </a:lnTo>
                  <a:lnTo>
                    <a:pt x="150" y="17082"/>
                  </a:lnTo>
                  <a:lnTo>
                    <a:pt x="4317" y="21244"/>
                  </a:lnTo>
                  <a:lnTo>
                    <a:pt x="118" y="25443"/>
                  </a:lnTo>
                  <a:lnTo>
                    <a:pt x="2414" y="25443"/>
                  </a:lnTo>
                  <a:lnTo>
                    <a:pt x="6614" y="21244"/>
                  </a:lnTo>
                  <a:lnTo>
                    <a:pt x="2446" y="17082"/>
                  </a:lnTo>
                  <a:lnTo>
                    <a:pt x="6614" y="12915"/>
                  </a:lnTo>
                  <a:lnTo>
                    <a:pt x="2361" y="8662"/>
                  </a:lnTo>
                  <a:lnTo>
                    <a:pt x="6662" y="4366"/>
                  </a:lnTo>
                  <a:lnTo>
                    <a:pt x="2296" y="1"/>
                  </a:ln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38"/>
            <p:cNvSpPr/>
            <p:nvPr/>
          </p:nvSpPr>
          <p:spPr>
            <a:xfrm>
              <a:off x="7996068" y="281825"/>
              <a:ext cx="564539" cy="2155722"/>
            </a:xfrm>
            <a:custGeom>
              <a:avLst/>
              <a:gdLst/>
              <a:ahLst/>
              <a:cxnLst/>
              <a:rect l="l" t="t" r="r" b="b"/>
              <a:pathLst>
                <a:path w="6663" h="25443" extrusionOk="0">
                  <a:moveTo>
                    <a:pt x="0" y="1"/>
                  </a:moveTo>
                  <a:lnTo>
                    <a:pt x="4367" y="4366"/>
                  </a:lnTo>
                  <a:lnTo>
                    <a:pt x="65" y="8662"/>
                  </a:lnTo>
                  <a:lnTo>
                    <a:pt x="4318" y="12915"/>
                  </a:lnTo>
                  <a:lnTo>
                    <a:pt x="151" y="17082"/>
                  </a:lnTo>
                  <a:lnTo>
                    <a:pt x="4318" y="21244"/>
                  </a:lnTo>
                  <a:lnTo>
                    <a:pt x="119" y="25443"/>
                  </a:lnTo>
                  <a:lnTo>
                    <a:pt x="2414" y="25443"/>
                  </a:lnTo>
                  <a:lnTo>
                    <a:pt x="6613" y="21244"/>
                  </a:lnTo>
                  <a:lnTo>
                    <a:pt x="2447" y="17082"/>
                  </a:lnTo>
                  <a:lnTo>
                    <a:pt x="6613" y="12915"/>
                  </a:lnTo>
                  <a:lnTo>
                    <a:pt x="2360" y="8662"/>
                  </a:lnTo>
                  <a:lnTo>
                    <a:pt x="6663" y="4366"/>
                  </a:lnTo>
                  <a:lnTo>
                    <a:pt x="2296" y="1"/>
                  </a:ln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3" name="Google Shape;603;p38"/>
          <p:cNvGrpSpPr/>
          <p:nvPr/>
        </p:nvGrpSpPr>
        <p:grpSpPr>
          <a:xfrm>
            <a:off x="217163" y="2525587"/>
            <a:ext cx="994527" cy="2155722"/>
            <a:chOff x="217163" y="2525587"/>
            <a:chExt cx="994527" cy="2155722"/>
          </a:xfrm>
        </p:grpSpPr>
        <p:sp>
          <p:nvSpPr>
            <p:cNvPr id="604" name="Google Shape;604;p38"/>
            <p:cNvSpPr/>
            <p:nvPr/>
          </p:nvSpPr>
          <p:spPr>
            <a:xfrm flipH="1">
              <a:off x="217163" y="2525587"/>
              <a:ext cx="564455" cy="2155722"/>
            </a:xfrm>
            <a:custGeom>
              <a:avLst/>
              <a:gdLst/>
              <a:ahLst/>
              <a:cxnLst/>
              <a:rect l="l" t="t" r="r" b="b"/>
              <a:pathLst>
                <a:path w="6662" h="25443" extrusionOk="0">
                  <a:moveTo>
                    <a:pt x="1" y="1"/>
                  </a:moveTo>
                  <a:lnTo>
                    <a:pt x="4366" y="4366"/>
                  </a:lnTo>
                  <a:lnTo>
                    <a:pt x="70" y="8662"/>
                  </a:lnTo>
                  <a:lnTo>
                    <a:pt x="4317" y="12915"/>
                  </a:lnTo>
                  <a:lnTo>
                    <a:pt x="150" y="17082"/>
                  </a:lnTo>
                  <a:lnTo>
                    <a:pt x="4317" y="21244"/>
                  </a:lnTo>
                  <a:lnTo>
                    <a:pt x="118" y="25443"/>
                  </a:lnTo>
                  <a:lnTo>
                    <a:pt x="2414" y="25443"/>
                  </a:lnTo>
                  <a:lnTo>
                    <a:pt x="6614" y="21244"/>
                  </a:lnTo>
                  <a:lnTo>
                    <a:pt x="2446" y="17082"/>
                  </a:lnTo>
                  <a:lnTo>
                    <a:pt x="6614" y="12915"/>
                  </a:lnTo>
                  <a:lnTo>
                    <a:pt x="2361" y="8662"/>
                  </a:lnTo>
                  <a:lnTo>
                    <a:pt x="6662" y="4366"/>
                  </a:lnTo>
                  <a:lnTo>
                    <a:pt x="2296" y="1"/>
                  </a:ln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38"/>
            <p:cNvSpPr/>
            <p:nvPr/>
          </p:nvSpPr>
          <p:spPr>
            <a:xfrm flipH="1">
              <a:off x="647150" y="2525587"/>
              <a:ext cx="564539" cy="2155722"/>
            </a:xfrm>
            <a:custGeom>
              <a:avLst/>
              <a:gdLst/>
              <a:ahLst/>
              <a:cxnLst/>
              <a:rect l="l" t="t" r="r" b="b"/>
              <a:pathLst>
                <a:path w="6663" h="25443" extrusionOk="0">
                  <a:moveTo>
                    <a:pt x="0" y="1"/>
                  </a:moveTo>
                  <a:lnTo>
                    <a:pt x="4367" y="4366"/>
                  </a:lnTo>
                  <a:lnTo>
                    <a:pt x="65" y="8662"/>
                  </a:lnTo>
                  <a:lnTo>
                    <a:pt x="4318" y="12915"/>
                  </a:lnTo>
                  <a:lnTo>
                    <a:pt x="151" y="17082"/>
                  </a:lnTo>
                  <a:lnTo>
                    <a:pt x="4318" y="21244"/>
                  </a:lnTo>
                  <a:lnTo>
                    <a:pt x="119" y="25443"/>
                  </a:lnTo>
                  <a:lnTo>
                    <a:pt x="2414" y="25443"/>
                  </a:lnTo>
                  <a:lnTo>
                    <a:pt x="6613" y="21244"/>
                  </a:lnTo>
                  <a:lnTo>
                    <a:pt x="2447" y="17082"/>
                  </a:lnTo>
                  <a:lnTo>
                    <a:pt x="6613" y="12915"/>
                  </a:lnTo>
                  <a:lnTo>
                    <a:pt x="2360" y="8662"/>
                  </a:lnTo>
                  <a:lnTo>
                    <a:pt x="6663" y="4366"/>
                  </a:lnTo>
                  <a:lnTo>
                    <a:pt x="2296" y="1"/>
                  </a:ln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6" name="Google Shape;606;p38"/>
          <p:cNvGrpSpPr/>
          <p:nvPr/>
        </p:nvGrpSpPr>
        <p:grpSpPr>
          <a:xfrm>
            <a:off x="8347053" y="3618159"/>
            <a:ext cx="649739" cy="977052"/>
            <a:chOff x="8347053" y="3618159"/>
            <a:chExt cx="649739" cy="977052"/>
          </a:xfrm>
        </p:grpSpPr>
        <p:sp>
          <p:nvSpPr>
            <p:cNvPr id="607" name="Google Shape;607;p38"/>
            <p:cNvSpPr/>
            <p:nvPr/>
          </p:nvSpPr>
          <p:spPr>
            <a:xfrm rot="4856925">
              <a:off x="8218132" y="3850007"/>
              <a:ext cx="907581" cy="513355"/>
            </a:xfrm>
            <a:custGeom>
              <a:avLst/>
              <a:gdLst/>
              <a:ahLst/>
              <a:cxnLst/>
              <a:rect l="l" t="t" r="r" b="b"/>
              <a:pathLst>
                <a:path w="18288" h="10345" extrusionOk="0">
                  <a:moveTo>
                    <a:pt x="8723" y="1"/>
                  </a:moveTo>
                  <a:cubicBezTo>
                    <a:pt x="4484" y="1"/>
                    <a:pt x="737" y="3052"/>
                    <a:pt x="1" y="7372"/>
                  </a:cubicBezTo>
                  <a:lnTo>
                    <a:pt x="17464" y="10345"/>
                  </a:lnTo>
                  <a:cubicBezTo>
                    <a:pt x="18288" y="5521"/>
                    <a:pt x="15045" y="947"/>
                    <a:pt x="10222" y="128"/>
                  </a:cubicBezTo>
                  <a:cubicBezTo>
                    <a:pt x="9719" y="43"/>
                    <a:pt x="9217" y="1"/>
                    <a:pt x="8723" y="1"/>
                  </a:cubicBezTo>
                  <a:close/>
                </a:path>
              </a:pathLst>
            </a:custGeom>
            <a:solidFill>
              <a:schemeClr val="l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38"/>
            <p:cNvSpPr/>
            <p:nvPr/>
          </p:nvSpPr>
          <p:spPr>
            <a:xfrm rot="4856925">
              <a:off x="8357725" y="3994278"/>
              <a:ext cx="254339" cy="235811"/>
            </a:xfrm>
            <a:custGeom>
              <a:avLst/>
              <a:gdLst/>
              <a:ahLst/>
              <a:cxnLst/>
              <a:rect l="l" t="t" r="r" b="b"/>
              <a:pathLst>
                <a:path w="5125" h="4752" extrusionOk="0">
                  <a:moveTo>
                    <a:pt x="2561" y="0"/>
                  </a:moveTo>
                  <a:cubicBezTo>
                    <a:pt x="1422" y="0"/>
                    <a:pt x="419" y="819"/>
                    <a:pt x="221" y="1975"/>
                  </a:cubicBezTo>
                  <a:cubicBezTo>
                    <a:pt x="0" y="3271"/>
                    <a:pt x="871" y="4497"/>
                    <a:pt x="2167" y="4717"/>
                  </a:cubicBezTo>
                  <a:cubicBezTo>
                    <a:pt x="2302" y="4740"/>
                    <a:pt x="2436" y="4751"/>
                    <a:pt x="2568" y="4751"/>
                  </a:cubicBezTo>
                  <a:cubicBezTo>
                    <a:pt x="3702" y="4751"/>
                    <a:pt x="4706" y="3932"/>
                    <a:pt x="4904" y="2776"/>
                  </a:cubicBezTo>
                  <a:cubicBezTo>
                    <a:pt x="5125" y="1481"/>
                    <a:pt x="4254" y="255"/>
                    <a:pt x="2963" y="34"/>
                  </a:cubicBezTo>
                  <a:cubicBezTo>
                    <a:pt x="2828" y="11"/>
                    <a:pt x="2693" y="0"/>
                    <a:pt x="2561" y="0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9" name="Google Shape;609;p38"/>
          <p:cNvGrpSpPr/>
          <p:nvPr/>
        </p:nvGrpSpPr>
        <p:grpSpPr>
          <a:xfrm>
            <a:off x="210966" y="547734"/>
            <a:ext cx="649739" cy="977052"/>
            <a:chOff x="210966" y="547734"/>
            <a:chExt cx="649739" cy="977052"/>
          </a:xfrm>
        </p:grpSpPr>
        <p:sp>
          <p:nvSpPr>
            <p:cNvPr id="610" name="Google Shape;610;p38"/>
            <p:cNvSpPr/>
            <p:nvPr/>
          </p:nvSpPr>
          <p:spPr>
            <a:xfrm rot="-4856925" flipH="1">
              <a:off x="82046" y="779582"/>
              <a:ext cx="907581" cy="513355"/>
            </a:xfrm>
            <a:custGeom>
              <a:avLst/>
              <a:gdLst/>
              <a:ahLst/>
              <a:cxnLst/>
              <a:rect l="l" t="t" r="r" b="b"/>
              <a:pathLst>
                <a:path w="18288" h="10345" extrusionOk="0">
                  <a:moveTo>
                    <a:pt x="8723" y="1"/>
                  </a:moveTo>
                  <a:cubicBezTo>
                    <a:pt x="4484" y="1"/>
                    <a:pt x="737" y="3052"/>
                    <a:pt x="1" y="7372"/>
                  </a:cubicBezTo>
                  <a:lnTo>
                    <a:pt x="17464" y="10345"/>
                  </a:lnTo>
                  <a:cubicBezTo>
                    <a:pt x="18288" y="5521"/>
                    <a:pt x="15045" y="947"/>
                    <a:pt x="10222" y="128"/>
                  </a:cubicBezTo>
                  <a:cubicBezTo>
                    <a:pt x="9719" y="43"/>
                    <a:pt x="9217" y="1"/>
                    <a:pt x="8723" y="1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38"/>
            <p:cNvSpPr/>
            <p:nvPr/>
          </p:nvSpPr>
          <p:spPr>
            <a:xfrm rot="-4856925" flipH="1">
              <a:off x="595694" y="923853"/>
              <a:ext cx="254339" cy="235811"/>
            </a:xfrm>
            <a:custGeom>
              <a:avLst/>
              <a:gdLst/>
              <a:ahLst/>
              <a:cxnLst/>
              <a:rect l="l" t="t" r="r" b="b"/>
              <a:pathLst>
                <a:path w="5125" h="4752" extrusionOk="0">
                  <a:moveTo>
                    <a:pt x="2561" y="0"/>
                  </a:moveTo>
                  <a:cubicBezTo>
                    <a:pt x="1422" y="0"/>
                    <a:pt x="419" y="819"/>
                    <a:pt x="221" y="1975"/>
                  </a:cubicBezTo>
                  <a:cubicBezTo>
                    <a:pt x="0" y="3271"/>
                    <a:pt x="871" y="4497"/>
                    <a:pt x="2167" y="4717"/>
                  </a:cubicBezTo>
                  <a:cubicBezTo>
                    <a:pt x="2302" y="4740"/>
                    <a:pt x="2436" y="4751"/>
                    <a:pt x="2568" y="4751"/>
                  </a:cubicBezTo>
                  <a:cubicBezTo>
                    <a:pt x="3702" y="4751"/>
                    <a:pt x="4706" y="3932"/>
                    <a:pt x="4904" y="2776"/>
                  </a:cubicBezTo>
                  <a:cubicBezTo>
                    <a:pt x="5125" y="1481"/>
                    <a:pt x="4254" y="255"/>
                    <a:pt x="2963" y="34"/>
                  </a:cubicBezTo>
                  <a:cubicBezTo>
                    <a:pt x="2828" y="11"/>
                    <a:pt x="2693" y="0"/>
                    <a:pt x="2561" y="0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20055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36"/>
          <p:cNvSpPr txBox="1">
            <a:spLocks noGrp="1"/>
          </p:cNvSpPr>
          <p:nvPr>
            <p:ph type="title"/>
          </p:nvPr>
        </p:nvSpPr>
        <p:spPr>
          <a:xfrm>
            <a:off x="3307643" y="419632"/>
            <a:ext cx="2192533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>
                <a:latin typeface="Bahnschrift Light SemiCondensed" panose="020B0502040204020203" pitchFamily="34" charset="0"/>
              </a:rPr>
              <a:t>Contoh</a:t>
            </a:r>
            <a:endParaRPr sz="3200" dirty="0">
              <a:solidFill>
                <a:schemeClr val="accent5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483" name="Google Shape;483;p36"/>
          <p:cNvSpPr txBox="1">
            <a:spLocks noGrp="1"/>
          </p:cNvSpPr>
          <p:nvPr>
            <p:ph type="body" idx="1"/>
          </p:nvPr>
        </p:nvSpPr>
        <p:spPr>
          <a:xfrm>
            <a:off x="720000" y="1092750"/>
            <a:ext cx="7540500" cy="337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chemeClr val="dk1"/>
                </a:solidFill>
                <a:latin typeface="Bahnschrift Light SemiCondensed" panose="020B0502040204020203" pitchFamily="34" charset="0"/>
              </a:rPr>
              <a:t>Kelipatan dari 2 adalah ….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chemeClr val="dk1"/>
                </a:solidFill>
                <a:latin typeface="Bahnschrift Light SemiCondensed" panose="020B0502040204020203" pitchFamily="34" charset="0"/>
              </a:rPr>
              <a:t>1 x 2 = 2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latin typeface="Bahnschrift Light SemiCondensed" panose="020B0502040204020203" pitchFamily="34" charset="0"/>
              </a:rPr>
              <a:t>2 x 2 = 4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chemeClr val="dk1"/>
                </a:solidFill>
                <a:latin typeface="Bahnschrift Light SemiCondensed" panose="020B0502040204020203" pitchFamily="34" charset="0"/>
              </a:rPr>
              <a:t>3 x 2 = 6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latin typeface="Bahnschrift Light SemiCondensed" panose="020B0502040204020203" pitchFamily="34" charset="0"/>
              </a:rPr>
              <a:t>4 x 2 = 8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chemeClr val="dk1"/>
                </a:solidFill>
                <a:latin typeface="Bahnschrift Light SemiCondensed" panose="020B0502040204020203" pitchFamily="34" charset="0"/>
              </a:rPr>
              <a:t>5 x 2 = 10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latin typeface="Bahnschrift Light SemiCondensed" panose="020B0502040204020203" pitchFamily="34" charset="0"/>
              </a:rPr>
              <a:t>d</a:t>
            </a:r>
            <a:r>
              <a:rPr lang="en" sz="2000" dirty="0">
                <a:latin typeface="Bahnschrift Light SemiCondensed" panose="020B0502040204020203" pitchFamily="34" charset="0"/>
              </a:rPr>
              <a:t>an seterusnya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chemeClr val="dk1"/>
                </a:solidFill>
                <a:latin typeface="Bahnschrift Light SemiCondensed" panose="020B0502040204020203" pitchFamily="34" charset="0"/>
              </a:rPr>
              <a:t>Jadi kelipatan dari 2 adalah 2, 4, 6, 8, 10, …..</a:t>
            </a:r>
            <a:endParaRPr sz="2000" dirty="0">
              <a:solidFill>
                <a:schemeClr val="dk1"/>
              </a:solidFill>
              <a:latin typeface="Bahnschrift Light SemiCondensed" panose="020B0502040204020203" pitchFamily="34" charset="0"/>
            </a:endParaRPr>
          </a:p>
        </p:txBody>
      </p:sp>
      <p:grpSp>
        <p:nvGrpSpPr>
          <p:cNvPr id="484" name="Google Shape;484;p36"/>
          <p:cNvGrpSpPr/>
          <p:nvPr/>
        </p:nvGrpSpPr>
        <p:grpSpPr>
          <a:xfrm>
            <a:off x="8373116" y="1907904"/>
            <a:ext cx="537253" cy="476192"/>
            <a:chOff x="8373116" y="1907904"/>
            <a:chExt cx="537253" cy="476192"/>
          </a:xfrm>
        </p:grpSpPr>
        <p:sp>
          <p:nvSpPr>
            <p:cNvPr id="485" name="Google Shape;485;p36"/>
            <p:cNvSpPr/>
            <p:nvPr/>
          </p:nvSpPr>
          <p:spPr>
            <a:xfrm>
              <a:off x="8373116" y="1907904"/>
              <a:ext cx="537253" cy="476192"/>
            </a:xfrm>
            <a:custGeom>
              <a:avLst/>
              <a:gdLst/>
              <a:ahLst/>
              <a:cxnLst/>
              <a:rect l="l" t="t" r="r" b="b"/>
              <a:pathLst>
                <a:path w="10620" h="9413" extrusionOk="0">
                  <a:moveTo>
                    <a:pt x="1691" y="1"/>
                  </a:moveTo>
                  <a:cubicBezTo>
                    <a:pt x="1352" y="1"/>
                    <a:pt x="1077" y="91"/>
                    <a:pt x="887" y="281"/>
                  </a:cubicBezTo>
                  <a:cubicBezTo>
                    <a:pt x="0" y="1163"/>
                    <a:pt x="1269" y="3862"/>
                    <a:pt x="3710" y="6309"/>
                  </a:cubicBezTo>
                  <a:cubicBezTo>
                    <a:pt x="5627" y="8222"/>
                    <a:pt x="7697" y="9412"/>
                    <a:pt x="8929" y="9412"/>
                  </a:cubicBezTo>
                  <a:cubicBezTo>
                    <a:pt x="9269" y="9412"/>
                    <a:pt x="9545" y="9322"/>
                    <a:pt x="9737" y="9131"/>
                  </a:cubicBezTo>
                  <a:cubicBezTo>
                    <a:pt x="10619" y="8250"/>
                    <a:pt x="9356" y="5550"/>
                    <a:pt x="6909" y="3110"/>
                  </a:cubicBezTo>
                  <a:cubicBezTo>
                    <a:pt x="4995" y="1192"/>
                    <a:pt x="2922" y="1"/>
                    <a:pt x="1691" y="1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36"/>
            <p:cNvSpPr/>
            <p:nvPr/>
          </p:nvSpPr>
          <p:spPr>
            <a:xfrm>
              <a:off x="8373116" y="1907904"/>
              <a:ext cx="537253" cy="476192"/>
            </a:xfrm>
            <a:custGeom>
              <a:avLst/>
              <a:gdLst/>
              <a:ahLst/>
              <a:cxnLst/>
              <a:rect l="l" t="t" r="r" b="b"/>
              <a:pathLst>
                <a:path w="10620" h="9413" extrusionOk="0">
                  <a:moveTo>
                    <a:pt x="8930" y="1"/>
                  </a:moveTo>
                  <a:cubicBezTo>
                    <a:pt x="7698" y="1"/>
                    <a:pt x="5628" y="1192"/>
                    <a:pt x="3710" y="3110"/>
                  </a:cubicBezTo>
                  <a:cubicBezTo>
                    <a:pt x="1269" y="5550"/>
                    <a:pt x="0" y="8250"/>
                    <a:pt x="887" y="9131"/>
                  </a:cubicBezTo>
                  <a:cubicBezTo>
                    <a:pt x="1077" y="9322"/>
                    <a:pt x="1353" y="9412"/>
                    <a:pt x="1692" y="9412"/>
                  </a:cubicBezTo>
                  <a:cubicBezTo>
                    <a:pt x="2923" y="9412"/>
                    <a:pt x="4996" y="8222"/>
                    <a:pt x="6909" y="6309"/>
                  </a:cubicBezTo>
                  <a:cubicBezTo>
                    <a:pt x="9356" y="3862"/>
                    <a:pt x="10619" y="1163"/>
                    <a:pt x="9737" y="281"/>
                  </a:cubicBezTo>
                  <a:cubicBezTo>
                    <a:pt x="9545" y="91"/>
                    <a:pt x="9269" y="1"/>
                    <a:pt x="8930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7" name="Google Shape;487;p36"/>
          <p:cNvGrpSpPr/>
          <p:nvPr/>
        </p:nvGrpSpPr>
        <p:grpSpPr>
          <a:xfrm>
            <a:off x="187543" y="670342"/>
            <a:ext cx="653554" cy="629939"/>
            <a:chOff x="8272652" y="1892288"/>
            <a:chExt cx="827703" cy="797795"/>
          </a:xfrm>
        </p:grpSpPr>
        <p:sp>
          <p:nvSpPr>
            <p:cNvPr id="488" name="Google Shape;488;p36"/>
            <p:cNvSpPr/>
            <p:nvPr/>
          </p:nvSpPr>
          <p:spPr>
            <a:xfrm rot="-10256884" flipH="1">
              <a:off x="8321370" y="1952555"/>
              <a:ext cx="730268" cy="677110"/>
            </a:xfrm>
            <a:custGeom>
              <a:avLst/>
              <a:gdLst/>
              <a:ahLst/>
              <a:cxnLst/>
              <a:rect l="l" t="t" r="r" b="b"/>
              <a:pathLst>
                <a:path w="19109" h="17718" extrusionOk="0">
                  <a:moveTo>
                    <a:pt x="9539" y="0"/>
                  </a:moveTo>
                  <a:cubicBezTo>
                    <a:pt x="5304" y="0"/>
                    <a:pt x="1559" y="3052"/>
                    <a:pt x="822" y="7370"/>
                  </a:cubicBezTo>
                  <a:cubicBezTo>
                    <a:pt x="0" y="12194"/>
                    <a:pt x="3247" y="16769"/>
                    <a:pt x="8070" y="17591"/>
                  </a:cubicBezTo>
                  <a:cubicBezTo>
                    <a:pt x="8572" y="17677"/>
                    <a:pt x="9071" y="17718"/>
                    <a:pt x="9564" y="17718"/>
                  </a:cubicBezTo>
                  <a:cubicBezTo>
                    <a:pt x="13804" y="17718"/>
                    <a:pt x="17554" y="14665"/>
                    <a:pt x="18286" y="10344"/>
                  </a:cubicBezTo>
                  <a:cubicBezTo>
                    <a:pt x="19109" y="5521"/>
                    <a:pt x="15861" y="945"/>
                    <a:pt x="11038" y="128"/>
                  </a:cubicBezTo>
                  <a:cubicBezTo>
                    <a:pt x="10535" y="42"/>
                    <a:pt x="10033" y="0"/>
                    <a:pt x="953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36"/>
            <p:cNvSpPr/>
            <p:nvPr/>
          </p:nvSpPr>
          <p:spPr>
            <a:xfrm rot="-10256884" flipH="1">
              <a:off x="8328924" y="1944223"/>
              <a:ext cx="715135" cy="693925"/>
            </a:xfrm>
            <a:custGeom>
              <a:avLst/>
              <a:gdLst/>
              <a:ahLst/>
              <a:cxnLst/>
              <a:rect l="l" t="t" r="r" b="b"/>
              <a:pathLst>
                <a:path w="18713" h="18158" extrusionOk="0">
                  <a:moveTo>
                    <a:pt x="9340" y="436"/>
                  </a:moveTo>
                  <a:cubicBezTo>
                    <a:pt x="9824" y="436"/>
                    <a:pt x="10319" y="479"/>
                    <a:pt x="10808" y="566"/>
                  </a:cubicBezTo>
                  <a:cubicBezTo>
                    <a:pt x="13082" y="953"/>
                    <a:pt x="15067" y="2199"/>
                    <a:pt x="16405" y="4082"/>
                  </a:cubicBezTo>
                  <a:cubicBezTo>
                    <a:pt x="17739" y="5963"/>
                    <a:pt x="18260" y="8254"/>
                    <a:pt x="17873" y="10528"/>
                  </a:cubicBezTo>
                  <a:cubicBezTo>
                    <a:pt x="17486" y="12803"/>
                    <a:pt x="16238" y="14793"/>
                    <a:pt x="14357" y="16126"/>
                  </a:cubicBezTo>
                  <a:cubicBezTo>
                    <a:pt x="12875" y="17176"/>
                    <a:pt x="11149" y="17724"/>
                    <a:pt x="9375" y="17724"/>
                  </a:cubicBezTo>
                  <a:cubicBezTo>
                    <a:pt x="8889" y="17724"/>
                    <a:pt x="8399" y="17682"/>
                    <a:pt x="7910" y="17599"/>
                  </a:cubicBezTo>
                  <a:cubicBezTo>
                    <a:pt x="5630" y="17212"/>
                    <a:pt x="3646" y="15959"/>
                    <a:pt x="2312" y="14076"/>
                  </a:cubicBezTo>
                  <a:cubicBezTo>
                    <a:pt x="974" y="12195"/>
                    <a:pt x="453" y="9904"/>
                    <a:pt x="840" y="7631"/>
                  </a:cubicBezTo>
                  <a:cubicBezTo>
                    <a:pt x="1227" y="5356"/>
                    <a:pt x="2480" y="3366"/>
                    <a:pt x="4361" y="2033"/>
                  </a:cubicBezTo>
                  <a:cubicBezTo>
                    <a:pt x="5835" y="985"/>
                    <a:pt x="7565" y="436"/>
                    <a:pt x="9340" y="436"/>
                  </a:cubicBezTo>
                  <a:close/>
                  <a:moveTo>
                    <a:pt x="9347" y="1"/>
                  </a:moveTo>
                  <a:cubicBezTo>
                    <a:pt x="7479" y="1"/>
                    <a:pt x="5659" y="575"/>
                    <a:pt x="4108" y="1678"/>
                  </a:cubicBezTo>
                  <a:cubicBezTo>
                    <a:pt x="2130" y="3075"/>
                    <a:pt x="818" y="5167"/>
                    <a:pt x="409" y="7554"/>
                  </a:cubicBezTo>
                  <a:cubicBezTo>
                    <a:pt x="1" y="9947"/>
                    <a:pt x="549" y="12351"/>
                    <a:pt x="1952" y="14329"/>
                  </a:cubicBezTo>
                  <a:cubicBezTo>
                    <a:pt x="3356" y="16309"/>
                    <a:pt x="5441" y="17620"/>
                    <a:pt x="7835" y="18029"/>
                  </a:cubicBezTo>
                  <a:cubicBezTo>
                    <a:pt x="8351" y="18115"/>
                    <a:pt x="8867" y="18158"/>
                    <a:pt x="9377" y="18158"/>
                  </a:cubicBezTo>
                  <a:cubicBezTo>
                    <a:pt x="11238" y="18158"/>
                    <a:pt x="13055" y="17582"/>
                    <a:pt x="14610" y="16486"/>
                  </a:cubicBezTo>
                  <a:cubicBezTo>
                    <a:pt x="16583" y="15083"/>
                    <a:pt x="17900" y="12991"/>
                    <a:pt x="18303" y="10604"/>
                  </a:cubicBezTo>
                  <a:cubicBezTo>
                    <a:pt x="18712" y="8211"/>
                    <a:pt x="18164" y="5807"/>
                    <a:pt x="16760" y="3829"/>
                  </a:cubicBezTo>
                  <a:cubicBezTo>
                    <a:pt x="15357" y="1850"/>
                    <a:pt x="13270" y="538"/>
                    <a:pt x="10878" y="129"/>
                  </a:cubicBezTo>
                  <a:cubicBezTo>
                    <a:pt x="10367" y="43"/>
                    <a:pt x="9855" y="1"/>
                    <a:pt x="93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36"/>
            <p:cNvSpPr/>
            <p:nvPr/>
          </p:nvSpPr>
          <p:spPr>
            <a:xfrm rot="-10256884" flipH="1">
              <a:off x="8330422" y="2235038"/>
              <a:ext cx="698855" cy="395344"/>
            </a:xfrm>
            <a:custGeom>
              <a:avLst/>
              <a:gdLst/>
              <a:ahLst/>
              <a:cxnLst/>
              <a:rect l="l" t="t" r="r" b="b"/>
              <a:pathLst>
                <a:path w="18287" h="10345" extrusionOk="0">
                  <a:moveTo>
                    <a:pt x="8717" y="0"/>
                  </a:moveTo>
                  <a:cubicBezTo>
                    <a:pt x="4482" y="0"/>
                    <a:pt x="737" y="3052"/>
                    <a:pt x="0" y="7370"/>
                  </a:cubicBezTo>
                  <a:lnTo>
                    <a:pt x="17464" y="10344"/>
                  </a:lnTo>
                  <a:cubicBezTo>
                    <a:pt x="18287" y="5521"/>
                    <a:pt x="15039" y="945"/>
                    <a:pt x="10216" y="128"/>
                  </a:cubicBezTo>
                  <a:cubicBezTo>
                    <a:pt x="9713" y="42"/>
                    <a:pt x="9211" y="0"/>
                    <a:pt x="87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36"/>
            <p:cNvSpPr/>
            <p:nvPr/>
          </p:nvSpPr>
          <p:spPr>
            <a:xfrm rot="-10256884" flipH="1">
              <a:off x="8321877" y="2225393"/>
              <a:ext cx="699925" cy="412197"/>
            </a:xfrm>
            <a:custGeom>
              <a:avLst/>
              <a:gdLst/>
              <a:ahLst/>
              <a:cxnLst/>
              <a:rect l="l" t="t" r="r" b="b"/>
              <a:pathLst>
                <a:path w="18315" h="10786" extrusionOk="0">
                  <a:moveTo>
                    <a:pt x="8939" y="441"/>
                  </a:moveTo>
                  <a:cubicBezTo>
                    <a:pt x="9427" y="441"/>
                    <a:pt x="9919" y="482"/>
                    <a:pt x="10410" y="566"/>
                  </a:cubicBezTo>
                  <a:cubicBezTo>
                    <a:pt x="12684" y="953"/>
                    <a:pt x="14669" y="2199"/>
                    <a:pt x="16007" y="4082"/>
                  </a:cubicBezTo>
                  <a:cubicBezTo>
                    <a:pt x="17297" y="5904"/>
                    <a:pt x="17830" y="8108"/>
                    <a:pt x="17508" y="10313"/>
                  </a:cubicBezTo>
                  <a:lnTo>
                    <a:pt x="484" y="7415"/>
                  </a:lnTo>
                  <a:cubicBezTo>
                    <a:pt x="909" y="5232"/>
                    <a:pt x="2140" y="3323"/>
                    <a:pt x="3963" y="2033"/>
                  </a:cubicBezTo>
                  <a:cubicBezTo>
                    <a:pt x="5439" y="987"/>
                    <a:pt x="7164" y="441"/>
                    <a:pt x="8939" y="441"/>
                  </a:cubicBezTo>
                  <a:close/>
                  <a:moveTo>
                    <a:pt x="8949" y="1"/>
                  </a:moveTo>
                  <a:cubicBezTo>
                    <a:pt x="7081" y="1"/>
                    <a:pt x="5261" y="575"/>
                    <a:pt x="3710" y="1678"/>
                  </a:cubicBezTo>
                  <a:cubicBezTo>
                    <a:pt x="1732" y="3075"/>
                    <a:pt x="420" y="5167"/>
                    <a:pt x="11" y="7554"/>
                  </a:cubicBezTo>
                  <a:cubicBezTo>
                    <a:pt x="0" y="7614"/>
                    <a:pt x="17" y="7673"/>
                    <a:pt x="49" y="7721"/>
                  </a:cubicBezTo>
                  <a:cubicBezTo>
                    <a:pt x="82" y="7770"/>
                    <a:pt x="135" y="7802"/>
                    <a:pt x="189" y="7807"/>
                  </a:cubicBezTo>
                  <a:lnTo>
                    <a:pt x="17652" y="10781"/>
                  </a:lnTo>
                  <a:cubicBezTo>
                    <a:pt x="17669" y="10781"/>
                    <a:pt x="17679" y="10786"/>
                    <a:pt x="17690" y="10786"/>
                  </a:cubicBezTo>
                  <a:cubicBezTo>
                    <a:pt x="17739" y="10786"/>
                    <a:pt x="17781" y="10770"/>
                    <a:pt x="17819" y="10743"/>
                  </a:cubicBezTo>
                  <a:cubicBezTo>
                    <a:pt x="17868" y="10711"/>
                    <a:pt x="17895" y="10657"/>
                    <a:pt x="17905" y="10604"/>
                  </a:cubicBezTo>
                  <a:cubicBezTo>
                    <a:pt x="18314" y="8211"/>
                    <a:pt x="17766" y="5807"/>
                    <a:pt x="16362" y="3829"/>
                  </a:cubicBezTo>
                  <a:cubicBezTo>
                    <a:pt x="14959" y="1850"/>
                    <a:pt x="12872" y="538"/>
                    <a:pt x="10480" y="129"/>
                  </a:cubicBezTo>
                  <a:cubicBezTo>
                    <a:pt x="9969" y="43"/>
                    <a:pt x="9457" y="1"/>
                    <a:pt x="89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2" name="Google Shape;492;p36"/>
          <p:cNvGrpSpPr/>
          <p:nvPr/>
        </p:nvGrpSpPr>
        <p:grpSpPr>
          <a:xfrm rot="5400000">
            <a:off x="61191" y="4111977"/>
            <a:ext cx="772426" cy="519717"/>
            <a:chOff x="8286630" y="1495902"/>
            <a:chExt cx="772426" cy="519717"/>
          </a:xfrm>
        </p:grpSpPr>
        <p:sp>
          <p:nvSpPr>
            <p:cNvPr id="493" name="Google Shape;493;p36"/>
            <p:cNvSpPr/>
            <p:nvPr/>
          </p:nvSpPr>
          <p:spPr>
            <a:xfrm rot="-10256884" flipH="1">
              <a:off x="8323180" y="1558112"/>
              <a:ext cx="698893" cy="395344"/>
            </a:xfrm>
            <a:custGeom>
              <a:avLst/>
              <a:gdLst/>
              <a:ahLst/>
              <a:cxnLst/>
              <a:rect l="l" t="t" r="r" b="b"/>
              <a:pathLst>
                <a:path w="18288" h="10345" extrusionOk="0">
                  <a:moveTo>
                    <a:pt x="8723" y="1"/>
                  </a:moveTo>
                  <a:cubicBezTo>
                    <a:pt x="4484" y="1"/>
                    <a:pt x="737" y="3052"/>
                    <a:pt x="1" y="7372"/>
                  </a:cubicBezTo>
                  <a:lnTo>
                    <a:pt x="17464" y="10345"/>
                  </a:lnTo>
                  <a:cubicBezTo>
                    <a:pt x="18288" y="5521"/>
                    <a:pt x="15045" y="947"/>
                    <a:pt x="10222" y="128"/>
                  </a:cubicBezTo>
                  <a:cubicBezTo>
                    <a:pt x="9719" y="43"/>
                    <a:pt x="9217" y="1"/>
                    <a:pt x="872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36"/>
            <p:cNvSpPr/>
            <p:nvPr/>
          </p:nvSpPr>
          <p:spPr>
            <a:xfrm rot="-10256884" flipH="1">
              <a:off x="8314588" y="1549700"/>
              <a:ext cx="716511" cy="412121"/>
            </a:xfrm>
            <a:custGeom>
              <a:avLst/>
              <a:gdLst/>
              <a:ahLst/>
              <a:cxnLst/>
              <a:rect l="l" t="t" r="r" b="b"/>
              <a:pathLst>
                <a:path w="18749" h="10784" extrusionOk="0">
                  <a:moveTo>
                    <a:pt x="8941" y="437"/>
                  </a:moveTo>
                  <a:cubicBezTo>
                    <a:pt x="9429" y="437"/>
                    <a:pt x="9920" y="478"/>
                    <a:pt x="10410" y="562"/>
                  </a:cubicBezTo>
                  <a:cubicBezTo>
                    <a:pt x="12684" y="949"/>
                    <a:pt x="14674" y="2197"/>
                    <a:pt x="16007" y="4078"/>
                  </a:cubicBezTo>
                  <a:cubicBezTo>
                    <a:pt x="17297" y="5900"/>
                    <a:pt x="17830" y="8106"/>
                    <a:pt x="17513" y="10310"/>
                  </a:cubicBezTo>
                  <a:lnTo>
                    <a:pt x="484" y="7411"/>
                  </a:lnTo>
                  <a:cubicBezTo>
                    <a:pt x="909" y="5229"/>
                    <a:pt x="2140" y="3320"/>
                    <a:pt x="3963" y="2029"/>
                  </a:cubicBezTo>
                  <a:cubicBezTo>
                    <a:pt x="5439" y="983"/>
                    <a:pt x="7167" y="437"/>
                    <a:pt x="8941" y="437"/>
                  </a:cubicBezTo>
                  <a:close/>
                  <a:moveTo>
                    <a:pt x="8936" y="0"/>
                  </a:moveTo>
                  <a:cubicBezTo>
                    <a:pt x="7073" y="0"/>
                    <a:pt x="5261" y="575"/>
                    <a:pt x="3710" y="1674"/>
                  </a:cubicBezTo>
                  <a:cubicBezTo>
                    <a:pt x="1732" y="3078"/>
                    <a:pt x="420" y="5165"/>
                    <a:pt x="10" y="7552"/>
                  </a:cubicBezTo>
                  <a:cubicBezTo>
                    <a:pt x="0" y="7610"/>
                    <a:pt x="16" y="7670"/>
                    <a:pt x="48" y="7719"/>
                  </a:cubicBezTo>
                  <a:cubicBezTo>
                    <a:pt x="80" y="7766"/>
                    <a:pt x="134" y="7799"/>
                    <a:pt x="194" y="7804"/>
                  </a:cubicBezTo>
                  <a:lnTo>
                    <a:pt x="17657" y="10778"/>
                  </a:lnTo>
                  <a:cubicBezTo>
                    <a:pt x="17669" y="10783"/>
                    <a:pt x="17679" y="10783"/>
                    <a:pt x="17689" y="10783"/>
                  </a:cubicBezTo>
                  <a:cubicBezTo>
                    <a:pt x="17798" y="10783"/>
                    <a:pt x="17888" y="10707"/>
                    <a:pt x="17910" y="10600"/>
                  </a:cubicBezTo>
                  <a:cubicBezTo>
                    <a:pt x="18749" y="5664"/>
                    <a:pt x="15416" y="971"/>
                    <a:pt x="10485" y="132"/>
                  </a:cubicBezTo>
                  <a:cubicBezTo>
                    <a:pt x="9968" y="44"/>
                    <a:pt x="9450" y="0"/>
                    <a:pt x="89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36"/>
            <p:cNvSpPr/>
            <p:nvPr/>
          </p:nvSpPr>
          <p:spPr>
            <a:xfrm rot="-10256884" flipH="1">
              <a:off x="8578932" y="1520949"/>
              <a:ext cx="195857" cy="181602"/>
            </a:xfrm>
            <a:custGeom>
              <a:avLst/>
              <a:gdLst/>
              <a:ahLst/>
              <a:cxnLst/>
              <a:rect l="l" t="t" r="r" b="b"/>
              <a:pathLst>
                <a:path w="5125" h="4752" extrusionOk="0">
                  <a:moveTo>
                    <a:pt x="2561" y="0"/>
                  </a:moveTo>
                  <a:cubicBezTo>
                    <a:pt x="1422" y="0"/>
                    <a:pt x="419" y="819"/>
                    <a:pt x="221" y="1975"/>
                  </a:cubicBezTo>
                  <a:cubicBezTo>
                    <a:pt x="0" y="3271"/>
                    <a:pt x="871" y="4497"/>
                    <a:pt x="2167" y="4717"/>
                  </a:cubicBezTo>
                  <a:cubicBezTo>
                    <a:pt x="2302" y="4740"/>
                    <a:pt x="2436" y="4751"/>
                    <a:pt x="2568" y="4751"/>
                  </a:cubicBezTo>
                  <a:cubicBezTo>
                    <a:pt x="3702" y="4751"/>
                    <a:pt x="4706" y="3932"/>
                    <a:pt x="4904" y="2776"/>
                  </a:cubicBezTo>
                  <a:cubicBezTo>
                    <a:pt x="5125" y="1481"/>
                    <a:pt x="4254" y="255"/>
                    <a:pt x="2963" y="34"/>
                  </a:cubicBezTo>
                  <a:cubicBezTo>
                    <a:pt x="2828" y="11"/>
                    <a:pt x="2693" y="0"/>
                    <a:pt x="256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36"/>
            <p:cNvSpPr/>
            <p:nvPr/>
          </p:nvSpPr>
          <p:spPr>
            <a:xfrm rot="-10256884" flipH="1">
              <a:off x="8569943" y="1512207"/>
              <a:ext cx="209156" cy="198341"/>
            </a:xfrm>
            <a:custGeom>
              <a:avLst/>
              <a:gdLst/>
              <a:ahLst/>
              <a:cxnLst/>
              <a:rect l="l" t="t" r="r" b="b"/>
              <a:pathLst>
                <a:path w="5473" h="5190" extrusionOk="0">
                  <a:moveTo>
                    <a:pt x="2795" y="436"/>
                  </a:moveTo>
                  <a:cubicBezTo>
                    <a:pt x="2919" y="436"/>
                    <a:pt x="3038" y="447"/>
                    <a:pt x="3162" y="469"/>
                  </a:cubicBezTo>
                  <a:cubicBezTo>
                    <a:pt x="4333" y="667"/>
                    <a:pt x="5123" y="1785"/>
                    <a:pt x="4924" y="2958"/>
                  </a:cubicBezTo>
                  <a:cubicBezTo>
                    <a:pt x="4746" y="4007"/>
                    <a:pt x="3830" y="4752"/>
                    <a:pt x="2799" y="4752"/>
                  </a:cubicBezTo>
                  <a:cubicBezTo>
                    <a:pt x="2679" y="4752"/>
                    <a:pt x="2557" y="4742"/>
                    <a:pt x="2435" y="4721"/>
                  </a:cubicBezTo>
                  <a:cubicBezTo>
                    <a:pt x="1263" y="4522"/>
                    <a:pt x="472" y="3404"/>
                    <a:pt x="671" y="2231"/>
                  </a:cubicBezTo>
                  <a:cubicBezTo>
                    <a:pt x="854" y="1184"/>
                    <a:pt x="1768" y="436"/>
                    <a:pt x="2795" y="436"/>
                  </a:cubicBezTo>
                  <a:close/>
                  <a:moveTo>
                    <a:pt x="2797" y="0"/>
                  </a:moveTo>
                  <a:cubicBezTo>
                    <a:pt x="1554" y="0"/>
                    <a:pt x="459" y="895"/>
                    <a:pt x="241" y="2162"/>
                  </a:cubicBezTo>
                  <a:cubicBezTo>
                    <a:pt x="0" y="3571"/>
                    <a:pt x="956" y="4909"/>
                    <a:pt x="2365" y="5152"/>
                  </a:cubicBezTo>
                  <a:cubicBezTo>
                    <a:pt x="2510" y="5179"/>
                    <a:pt x="2656" y="5189"/>
                    <a:pt x="2800" y="5189"/>
                  </a:cubicBezTo>
                  <a:cubicBezTo>
                    <a:pt x="4043" y="5189"/>
                    <a:pt x="5140" y="4291"/>
                    <a:pt x="5355" y="3028"/>
                  </a:cubicBezTo>
                  <a:cubicBezTo>
                    <a:pt x="5473" y="2345"/>
                    <a:pt x="5317" y="1662"/>
                    <a:pt x="4914" y="1092"/>
                  </a:cubicBezTo>
                  <a:cubicBezTo>
                    <a:pt x="4517" y="527"/>
                    <a:pt x="3919" y="156"/>
                    <a:pt x="3237" y="38"/>
                  </a:cubicBezTo>
                  <a:cubicBezTo>
                    <a:pt x="3089" y="12"/>
                    <a:pt x="2942" y="0"/>
                    <a:pt x="27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7" name="Google Shape;497;p36"/>
          <p:cNvGrpSpPr/>
          <p:nvPr/>
        </p:nvGrpSpPr>
        <p:grpSpPr>
          <a:xfrm rot="10800000" flipH="1">
            <a:off x="8260271" y="3438481"/>
            <a:ext cx="775736" cy="858152"/>
            <a:chOff x="8279621" y="819010"/>
            <a:chExt cx="775736" cy="858152"/>
          </a:xfrm>
        </p:grpSpPr>
        <p:sp>
          <p:nvSpPr>
            <p:cNvPr id="498" name="Google Shape;498;p36"/>
            <p:cNvSpPr/>
            <p:nvPr/>
          </p:nvSpPr>
          <p:spPr>
            <a:xfrm rot="-10256884" flipH="1">
              <a:off x="8319716" y="1219612"/>
              <a:ext cx="698855" cy="395382"/>
            </a:xfrm>
            <a:custGeom>
              <a:avLst/>
              <a:gdLst/>
              <a:ahLst/>
              <a:cxnLst/>
              <a:rect l="l" t="t" r="r" b="b"/>
              <a:pathLst>
                <a:path w="18287" h="10346" extrusionOk="0">
                  <a:moveTo>
                    <a:pt x="8715" y="1"/>
                  </a:moveTo>
                  <a:cubicBezTo>
                    <a:pt x="4478" y="1"/>
                    <a:pt x="736" y="3053"/>
                    <a:pt x="0" y="7371"/>
                  </a:cubicBezTo>
                  <a:lnTo>
                    <a:pt x="17463" y="10345"/>
                  </a:lnTo>
                  <a:cubicBezTo>
                    <a:pt x="18287" y="5521"/>
                    <a:pt x="15039" y="946"/>
                    <a:pt x="10216" y="129"/>
                  </a:cubicBezTo>
                  <a:cubicBezTo>
                    <a:pt x="9712" y="43"/>
                    <a:pt x="9210" y="1"/>
                    <a:pt x="871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36"/>
            <p:cNvSpPr/>
            <p:nvPr/>
          </p:nvSpPr>
          <p:spPr>
            <a:xfrm rot="-10256884" flipH="1">
              <a:off x="8311079" y="1211258"/>
              <a:ext cx="716320" cy="412121"/>
            </a:xfrm>
            <a:custGeom>
              <a:avLst/>
              <a:gdLst/>
              <a:ahLst/>
              <a:cxnLst/>
              <a:rect l="l" t="t" r="r" b="b"/>
              <a:pathLst>
                <a:path w="18744" h="10784" extrusionOk="0">
                  <a:moveTo>
                    <a:pt x="8939" y="439"/>
                  </a:moveTo>
                  <a:cubicBezTo>
                    <a:pt x="9427" y="439"/>
                    <a:pt x="9919" y="480"/>
                    <a:pt x="10410" y="563"/>
                  </a:cubicBezTo>
                  <a:cubicBezTo>
                    <a:pt x="12684" y="950"/>
                    <a:pt x="14668" y="2197"/>
                    <a:pt x="16007" y="4080"/>
                  </a:cubicBezTo>
                  <a:cubicBezTo>
                    <a:pt x="17297" y="5902"/>
                    <a:pt x="17830" y="8106"/>
                    <a:pt x="17507" y="10311"/>
                  </a:cubicBezTo>
                  <a:lnTo>
                    <a:pt x="479" y="7413"/>
                  </a:lnTo>
                  <a:cubicBezTo>
                    <a:pt x="909" y="5229"/>
                    <a:pt x="2140" y="3321"/>
                    <a:pt x="3963" y="2030"/>
                  </a:cubicBezTo>
                  <a:cubicBezTo>
                    <a:pt x="5439" y="985"/>
                    <a:pt x="7163" y="439"/>
                    <a:pt x="8939" y="439"/>
                  </a:cubicBezTo>
                  <a:close/>
                  <a:moveTo>
                    <a:pt x="8936" y="1"/>
                  </a:moveTo>
                  <a:cubicBezTo>
                    <a:pt x="7073" y="1"/>
                    <a:pt x="5258" y="575"/>
                    <a:pt x="3710" y="1676"/>
                  </a:cubicBezTo>
                  <a:cubicBezTo>
                    <a:pt x="1732" y="3080"/>
                    <a:pt x="420" y="5165"/>
                    <a:pt x="11" y="7557"/>
                  </a:cubicBezTo>
                  <a:cubicBezTo>
                    <a:pt x="0" y="7612"/>
                    <a:pt x="16" y="7671"/>
                    <a:pt x="48" y="7719"/>
                  </a:cubicBezTo>
                  <a:cubicBezTo>
                    <a:pt x="80" y="7768"/>
                    <a:pt x="134" y="7800"/>
                    <a:pt x="189" y="7805"/>
                  </a:cubicBezTo>
                  <a:lnTo>
                    <a:pt x="17652" y="10778"/>
                  </a:lnTo>
                  <a:cubicBezTo>
                    <a:pt x="17669" y="10783"/>
                    <a:pt x="17679" y="10783"/>
                    <a:pt x="17689" y="10783"/>
                  </a:cubicBezTo>
                  <a:cubicBezTo>
                    <a:pt x="17798" y="10783"/>
                    <a:pt x="17888" y="10709"/>
                    <a:pt x="17905" y="10601"/>
                  </a:cubicBezTo>
                  <a:cubicBezTo>
                    <a:pt x="18744" y="5666"/>
                    <a:pt x="15416" y="971"/>
                    <a:pt x="10480" y="132"/>
                  </a:cubicBezTo>
                  <a:cubicBezTo>
                    <a:pt x="9965" y="44"/>
                    <a:pt x="9449" y="1"/>
                    <a:pt x="89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36"/>
            <p:cNvSpPr/>
            <p:nvPr/>
          </p:nvSpPr>
          <p:spPr>
            <a:xfrm rot="-10256884" flipH="1">
              <a:off x="8316213" y="881170"/>
              <a:ext cx="698664" cy="395306"/>
            </a:xfrm>
            <a:custGeom>
              <a:avLst/>
              <a:gdLst/>
              <a:ahLst/>
              <a:cxnLst/>
              <a:rect l="l" t="t" r="r" b="b"/>
              <a:pathLst>
                <a:path w="18282" h="10344" extrusionOk="0">
                  <a:moveTo>
                    <a:pt x="8715" y="0"/>
                  </a:moveTo>
                  <a:cubicBezTo>
                    <a:pt x="4477" y="0"/>
                    <a:pt x="731" y="3052"/>
                    <a:pt x="0" y="7370"/>
                  </a:cubicBezTo>
                  <a:lnTo>
                    <a:pt x="17463" y="10343"/>
                  </a:lnTo>
                  <a:cubicBezTo>
                    <a:pt x="18282" y="5521"/>
                    <a:pt x="15039" y="945"/>
                    <a:pt x="10216" y="128"/>
                  </a:cubicBezTo>
                  <a:cubicBezTo>
                    <a:pt x="9712" y="42"/>
                    <a:pt x="9210" y="0"/>
                    <a:pt x="87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36"/>
            <p:cNvSpPr/>
            <p:nvPr/>
          </p:nvSpPr>
          <p:spPr>
            <a:xfrm rot="-10256884" flipH="1">
              <a:off x="8307681" y="871482"/>
              <a:ext cx="699657" cy="412082"/>
            </a:xfrm>
            <a:custGeom>
              <a:avLst/>
              <a:gdLst/>
              <a:ahLst/>
              <a:cxnLst/>
              <a:rect l="l" t="t" r="r" b="b"/>
              <a:pathLst>
                <a:path w="18308" h="10783" extrusionOk="0">
                  <a:moveTo>
                    <a:pt x="8953" y="439"/>
                  </a:moveTo>
                  <a:cubicBezTo>
                    <a:pt x="9431" y="439"/>
                    <a:pt x="9916" y="479"/>
                    <a:pt x="10404" y="561"/>
                  </a:cubicBezTo>
                  <a:cubicBezTo>
                    <a:pt x="15029" y="1347"/>
                    <a:pt x="18173" y="5696"/>
                    <a:pt x="17507" y="10309"/>
                  </a:cubicBezTo>
                  <a:lnTo>
                    <a:pt x="479" y="7412"/>
                  </a:lnTo>
                  <a:cubicBezTo>
                    <a:pt x="1282" y="3319"/>
                    <a:pt x="4891" y="439"/>
                    <a:pt x="8953" y="439"/>
                  </a:cubicBezTo>
                  <a:close/>
                  <a:moveTo>
                    <a:pt x="8946" y="1"/>
                  </a:moveTo>
                  <a:cubicBezTo>
                    <a:pt x="4606" y="1"/>
                    <a:pt x="762" y="3136"/>
                    <a:pt x="11" y="7557"/>
                  </a:cubicBezTo>
                  <a:cubicBezTo>
                    <a:pt x="0" y="7611"/>
                    <a:pt x="11" y="7670"/>
                    <a:pt x="43" y="7718"/>
                  </a:cubicBezTo>
                  <a:cubicBezTo>
                    <a:pt x="80" y="7767"/>
                    <a:pt x="129" y="7799"/>
                    <a:pt x="189" y="7804"/>
                  </a:cubicBezTo>
                  <a:lnTo>
                    <a:pt x="17652" y="10778"/>
                  </a:lnTo>
                  <a:cubicBezTo>
                    <a:pt x="17662" y="10783"/>
                    <a:pt x="17674" y="10783"/>
                    <a:pt x="17689" y="10783"/>
                  </a:cubicBezTo>
                  <a:cubicBezTo>
                    <a:pt x="17791" y="10783"/>
                    <a:pt x="17883" y="10708"/>
                    <a:pt x="17905" y="10599"/>
                  </a:cubicBezTo>
                  <a:cubicBezTo>
                    <a:pt x="18308" y="8207"/>
                    <a:pt x="17759" y="5804"/>
                    <a:pt x="16362" y="3825"/>
                  </a:cubicBezTo>
                  <a:cubicBezTo>
                    <a:pt x="14959" y="1847"/>
                    <a:pt x="12867" y="534"/>
                    <a:pt x="10480" y="132"/>
                  </a:cubicBezTo>
                  <a:cubicBezTo>
                    <a:pt x="9965" y="43"/>
                    <a:pt x="9452" y="1"/>
                    <a:pt x="89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36"/>
            <p:cNvSpPr/>
            <p:nvPr/>
          </p:nvSpPr>
          <p:spPr>
            <a:xfrm rot="-10256884" flipH="1">
              <a:off x="8575417" y="1184959"/>
              <a:ext cx="195857" cy="181640"/>
            </a:xfrm>
            <a:custGeom>
              <a:avLst/>
              <a:gdLst/>
              <a:ahLst/>
              <a:cxnLst/>
              <a:rect l="l" t="t" r="r" b="b"/>
              <a:pathLst>
                <a:path w="5125" h="4753" extrusionOk="0">
                  <a:moveTo>
                    <a:pt x="2557" y="1"/>
                  </a:moveTo>
                  <a:cubicBezTo>
                    <a:pt x="1423" y="1"/>
                    <a:pt x="419" y="821"/>
                    <a:pt x="221" y="1981"/>
                  </a:cubicBezTo>
                  <a:cubicBezTo>
                    <a:pt x="1" y="3271"/>
                    <a:pt x="872" y="4497"/>
                    <a:pt x="2162" y="4718"/>
                  </a:cubicBezTo>
                  <a:cubicBezTo>
                    <a:pt x="2297" y="4741"/>
                    <a:pt x="2432" y="4752"/>
                    <a:pt x="2565" y="4752"/>
                  </a:cubicBezTo>
                  <a:cubicBezTo>
                    <a:pt x="3703" y="4752"/>
                    <a:pt x="4707" y="3933"/>
                    <a:pt x="4904" y="2777"/>
                  </a:cubicBezTo>
                  <a:cubicBezTo>
                    <a:pt x="5125" y="1480"/>
                    <a:pt x="4254" y="254"/>
                    <a:pt x="2958" y="35"/>
                  </a:cubicBezTo>
                  <a:cubicBezTo>
                    <a:pt x="2824" y="12"/>
                    <a:pt x="2690" y="1"/>
                    <a:pt x="25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36"/>
            <p:cNvSpPr/>
            <p:nvPr/>
          </p:nvSpPr>
          <p:spPr>
            <a:xfrm rot="-10256884" flipH="1">
              <a:off x="8571142" y="1176613"/>
              <a:ext cx="204226" cy="198264"/>
            </a:xfrm>
            <a:custGeom>
              <a:avLst/>
              <a:gdLst/>
              <a:ahLst/>
              <a:cxnLst/>
              <a:rect l="l" t="t" r="r" b="b"/>
              <a:pathLst>
                <a:path w="5344" h="5188" extrusionOk="0">
                  <a:moveTo>
                    <a:pt x="2666" y="439"/>
                  </a:moveTo>
                  <a:cubicBezTo>
                    <a:pt x="2790" y="439"/>
                    <a:pt x="2914" y="451"/>
                    <a:pt x="3038" y="466"/>
                  </a:cubicBezTo>
                  <a:cubicBezTo>
                    <a:pt x="3602" y="563"/>
                    <a:pt x="4097" y="875"/>
                    <a:pt x="4430" y="1349"/>
                  </a:cubicBezTo>
                  <a:cubicBezTo>
                    <a:pt x="4763" y="1816"/>
                    <a:pt x="4899" y="2386"/>
                    <a:pt x="4802" y="2955"/>
                  </a:cubicBezTo>
                  <a:cubicBezTo>
                    <a:pt x="4705" y="3526"/>
                    <a:pt x="4393" y="4020"/>
                    <a:pt x="3919" y="4354"/>
                  </a:cubicBezTo>
                  <a:cubicBezTo>
                    <a:pt x="3553" y="4615"/>
                    <a:pt x="3124" y="4751"/>
                    <a:pt x="2681" y="4751"/>
                  </a:cubicBezTo>
                  <a:cubicBezTo>
                    <a:pt x="2559" y="4751"/>
                    <a:pt x="2435" y="4740"/>
                    <a:pt x="2311" y="4719"/>
                  </a:cubicBezTo>
                  <a:cubicBezTo>
                    <a:pt x="1742" y="4623"/>
                    <a:pt x="1247" y="4310"/>
                    <a:pt x="914" y="3843"/>
                  </a:cubicBezTo>
                  <a:cubicBezTo>
                    <a:pt x="581" y="3370"/>
                    <a:pt x="452" y="2801"/>
                    <a:pt x="549" y="2230"/>
                  </a:cubicBezTo>
                  <a:cubicBezTo>
                    <a:pt x="646" y="1665"/>
                    <a:pt x="957" y="1171"/>
                    <a:pt x="1425" y="838"/>
                  </a:cubicBezTo>
                  <a:cubicBezTo>
                    <a:pt x="1795" y="575"/>
                    <a:pt x="2226" y="439"/>
                    <a:pt x="2666" y="439"/>
                  </a:cubicBezTo>
                  <a:close/>
                  <a:moveTo>
                    <a:pt x="2672" y="0"/>
                  </a:moveTo>
                  <a:cubicBezTo>
                    <a:pt x="2138" y="0"/>
                    <a:pt x="1617" y="164"/>
                    <a:pt x="1172" y="478"/>
                  </a:cubicBezTo>
                  <a:cubicBezTo>
                    <a:pt x="608" y="880"/>
                    <a:pt x="231" y="1478"/>
                    <a:pt x="118" y="2161"/>
                  </a:cubicBezTo>
                  <a:cubicBezTo>
                    <a:pt x="0" y="2843"/>
                    <a:pt x="156" y="3531"/>
                    <a:pt x="559" y="4096"/>
                  </a:cubicBezTo>
                  <a:cubicBezTo>
                    <a:pt x="957" y="4660"/>
                    <a:pt x="1554" y="5037"/>
                    <a:pt x="2237" y="5149"/>
                  </a:cubicBezTo>
                  <a:cubicBezTo>
                    <a:pt x="2388" y="5176"/>
                    <a:pt x="2532" y="5188"/>
                    <a:pt x="2678" y="5188"/>
                  </a:cubicBezTo>
                  <a:cubicBezTo>
                    <a:pt x="3210" y="5188"/>
                    <a:pt x="3731" y="5027"/>
                    <a:pt x="4172" y="4709"/>
                  </a:cubicBezTo>
                  <a:cubicBezTo>
                    <a:pt x="4738" y="4310"/>
                    <a:pt x="5113" y="3714"/>
                    <a:pt x="5232" y="3032"/>
                  </a:cubicBezTo>
                  <a:cubicBezTo>
                    <a:pt x="5344" y="2349"/>
                    <a:pt x="5189" y="1660"/>
                    <a:pt x="4790" y="1096"/>
                  </a:cubicBezTo>
                  <a:cubicBezTo>
                    <a:pt x="4388" y="531"/>
                    <a:pt x="3790" y="155"/>
                    <a:pt x="3108" y="37"/>
                  </a:cubicBezTo>
                  <a:cubicBezTo>
                    <a:pt x="2962" y="12"/>
                    <a:pt x="2817" y="0"/>
                    <a:pt x="26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36"/>
            <p:cNvSpPr/>
            <p:nvPr/>
          </p:nvSpPr>
          <p:spPr>
            <a:xfrm rot="-10256884" flipH="1">
              <a:off x="8571988" y="849041"/>
              <a:ext cx="195627" cy="181411"/>
            </a:xfrm>
            <a:custGeom>
              <a:avLst/>
              <a:gdLst/>
              <a:ahLst/>
              <a:cxnLst/>
              <a:rect l="l" t="t" r="r" b="b"/>
              <a:pathLst>
                <a:path w="5119" h="4747" extrusionOk="0">
                  <a:moveTo>
                    <a:pt x="2555" y="1"/>
                  </a:moveTo>
                  <a:cubicBezTo>
                    <a:pt x="1420" y="1"/>
                    <a:pt x="412" y="815"/>
                    <a:pt x="214" y="1977"/>
                  </a:cubicBezTo>
                  <a:cubicBezTo>
                    <a:pt x="0" y="3267"/>
                    <a:pt x="865" y="4493"/>
                    <a:pt x="2162" y="4712"/>
                  </a:cubicBezTo>
                  <a:cubicBezTo>
                    <a:pt x="2297" y="4736"/>
                    <a:pt x="2432" y="4747"/>
                    <a:pt x="2564" y="4747"/>
                  </a:cubicBezTo>
                  <a:cubicBezTo>
                    <a:pt x="3698" y="4747"/>
                    <a:pt x="4701" y="3931"/>
                    <a:pt x="4897" y="2772"/>
                  </a:cubicBezTo>
                  <a:cubicBezTo>
                    <a:pt x="5118" y="1481"/>
                    <a:pt x="4247" y="250"/>
                    <a:pt x="2957" y="35"/>
                  </a:cubicBezTo>
                  <a:cubicBezTo>
                    <a:pt x="2822" y="12"/>
                    <a:pt x="2688" y="1"/>
                    <a:pt x="25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36"/>
            <p:cNvSpPr/>
            <p:nvPr/>
          </p:nvSpPr>
          <p:spPr>
            <a:xfrm rot="-10256884" flipH="1">
              <a:off x="8567626" y="840668"/>
              <a:ext cx="204302" cy="198226"/>
            </a:xfrm>
            <a:custGeom>
              <a:avLst/>
              <a:gdLst/>
              <a:ahLst/>
              <a:cxnLst/>
              <a:rect l="l" t="t" r="r" b="b"/>
              <a:pathLst>
                <a:path w="5346" h="5187" extrusionOk="0">
                  <a:moveTo>
                    <a:pt x="2668" y="439"/>
                  </a:moveTo>
                  <a:cubicBezTo>
                    <a:pt x="2792" y="439"/>
                    <a:pt x="2909" y="449"/>
                    <a:pt x="3033" y="471"/>
                  </a:cubicBezTo>
                  <a:cubicBezTo>
                    <a:pt x="3604" y="568"/>
                    <a:pt x="4098" y="880"/>
                    <a:pt x="4431" y="1347"/>
                  </a:cubicBezTo>
                  <a:cubicBezTo>
                    <a:pt x="4765" y="1816"/>
                    <a:pt x="4894" y="2391"/>
                    <a:pt x="4797" y="2955"/>
                  </a:cubicBezTo>
                  <a:cubicBezTo>
                    <a:pt x="4700" y="3526"/>
                    <a:pt x="4388" y="4020"/>
                    <a:pt x="3921" y="4353"/>
                  </a:cubicBezTo>
                  <a:cubicBezTo>
                    <a:pt x="3554" y="4615"/>
                    <a:pt x="3121" y="4751"/>
                    <a:pt x="2680" y="4751"/>
                  </a:cubicBezTo>
                  <a:cubicBezTo>
                    <a:pt x="2558" y="4751"/>
                    <a:pt x="2435" y="4740"/>
                    <a:pt x="2313" y="4719"/>
                  </a:cubicBezTo>
                  <a:cubicBezTo>
                    <a:pt x="1743" y="4622"/>
                    <a:pt x="1249" y="4310"/>
                    <a:pt x="914" y="3843"/>
                  </a:cubicBezTo>
                  <a:cubicBezTo>
                    <a:pt x="581" y="3375"/>
                    <a:pt x="452" y="2799"/>
                    <a:pt x="549" y="2235"/>
                  </a:cubicBezTo>
                  <a:cubicBezTo>
                    <a:pt x="646" y="1665"/>
                    <a:pt x="958" y="1171"/>
                    <a:pt x="1425" y="836"/>
                  </a:cubicBezTo>
                  <a:cubicBezTo>
                    <a:pt x="1792" y="573"/>
                    <a:pt x="2227" y="439"/>
                    <a:pt x="2668" y="439"/>
                  </a:cubicBezTo>
                  <a:close/>
                  <a:moveTo>
                    <a:pt x="2673" y="0"/>
                  </a:moveTo>
                  <a:cubicBezTo>
                    <a:pt x="2139" y="0"/>
                    <a:pt x="1617" y="164"/>
                    <a:pt x="1172" y="482"/>
                  </a:cubicBezTo>
                  <a:cubicBezTo>
                    <a:pt x="608" y="880"/>
                    <a:pt x="232" y="1476"/>
                    <a:pt x="114" y="2159"/>
                  </a:cubicBezTo>
                  <a:cubicBezTo>
                    <a:pt x="1" y="2843"/>
                    <a:pt x="157" y="3531"/>
                    <a:pt x="554" y="4095"/>
                  </a:cubicBezTo>
                  <a:cubicBezTo>
                    <a:pt x="958" y="4660"/>
                    <a:pt x="1554" y="5037"/>
                    <a:pt x="2237" y="5149"/>
                  </a:cubicBezTo>
                  <a:cubicBezTo>
                    <a:pt x="2383" y="5176"/>
                    <a:pt x="2534" y="5186"/>
                    <a:pt x="2678" y="5186"/>
                  </a:cubicBezTo>
                  <a:cubicBezTo>
                    <a:pt x="3211" y="5186"/>
                    <a:pt x="3727" y="5025"/>
                    <a:pt x="4173" y="4708"/>
                  </a:cubicBezTo>
                  <a:cubicBezTo>
                    <a:pt x="4738" y="4310"/>
                    <a:pt x="5115" y="3714"/>
                    <a:pt x="5227" y="3030"/>
                  </a:cubicBezTo>
                  <a:cubicBezTo>
                    <a:pt x="5346" y="2347"/>
                    <a:pt x="5189" y="1660"/>
                    <a:pt x="4786" y="1094"/>
                  </a:cubicBezTo>
                  <a:cubicBezTo>
                    <a:pt x="4388" y="531"/>
                    <a:pt x="3792" y="154"/>
                    <a:pt x="3108" y="36"/>
                  </a:cubicBezTo>
                  <a:cubicBezTo>
                    <a:pt x="2963" y="12"/>
                    <a:pt x="2818" y="0"/>
                    <a:pt x="26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4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Contoh</a:t>
            </a:r>
            <a:endParaRPr dirty="0">
              <a:solidFill>
                <a:schemeClr val="accent5"/>
              </a:solidFill>
            </a:endParaRPr>
          </a:p>
        </p:txBody>
      </p:sp>
      <p:sp>
        <p:nvSpPr>
          <p:cNvPr id="811" name="Google Shape;811;p43"/>
          <p:cNvSpPr txBox="1">
            <a:spLocks noGrp="1"/>
          </p:cNvSpPr>
          <p:nvPr>
            <p:ph type="subTitle" idx="2"/>
          </p:nvPr>
        </p:nvSpPr>
        <p:spPr>
          <a:xfrm>
            <a:off x="998178" y="1190715"/>
            <a:ext cx="4138266" cy="44971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latin typeface="Bahnschrift Light SemiCondensed" panose="020B0502040204020203" pitchFamily="34" charset="0"/>
              </a:rPr>
              <a:t>1. Tentukan kelipatan 8 kurang dari 50</a:t>
            </a:r>
            <a:endParaRPr sz="2000" dirty="0">
              <a:latin typeface="Bahnschrift Light SemiCondensed" panose="020B0502040204020203" pitchFamily="34" charset="0"/>
            </a:endParaRPr>
          </a:p>
        </p:txBody>
      </p:sp>
      <p:sp>
        <p:nvSpPr>
          <p:cNvPr id="815" name="Google Shape;815;p43"/>
          <p:cNvSpPr/>
          <p:nvPr/>
        </p:nvSpPr>
        <p:spPr>
          <a:xfrm>
            <a:off x="6559125" y="1190715"/>
            <a:ext cx="455547" cy="449719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2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50C195-C703-4082-81E3-F53FFEFD43E3}"/>
              </a:ext>
            </a:extLst>
          </p:cNvPr>
          <p:cNvSpPr txBox="1"/>
          <p:nvPr/>
        </p:nvSpPr>
        <p:spPr>
          <a:xfrm>
            <a:off x="1224845" y="1640434"/>
            <a:ext cx="299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8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D797997-2C5F-4DC7-B4C0-C387ABEFDDF0}"/>
              </a:ext>
            </a:extLst>
          </p:cNvPr>
          <p:cNvSpPr txBox="1"/>
          <p:nvPr/>
        </p:nvSpPr>
        <p:spPr>
          <a:xfrm>
            <a:off x="1444978" y="1648247"/>
            <a:ext cx="299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,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6575586-B95D-4684-8D8D-C2E9121C1695}"/>
              </a:ext>
            </a:extLst>
          </p:cNvPr>
          <p:cNvSpPr txBox="1"/>
          <p:nvPr/>
        </p:nvSpPr>
        <p:spPr>
          <a:xfrm>
            <a:off x="1636892" y="1657366"/>
            <a:ext cx="5475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5C06586-3410-4D1F-A28F-F6ED5205E4ED}"/>
              </a:ext>
            </a:extLst>
          </p:cNvPr>
          <p:cNvSpPr txBox="1"/>
          <p:nvPr/>
        </p:nvSpPr>
        <p:spPr>
          <a:xfrm>
            <a:off x="1964271" y="1619412"/>
            <a:ext cx="2991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,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02B9343-8C41-4AC5-AFF6-732081C9FA7F}"/>
              </a:ext>
            </a:extLst>
          </p:cNvPr>
          <p:cNvSpPr txBox="1"/>
          <p:nvPr/>
        </p:nvSpPr>
        <p:spPr>
          <a:xfrm>
            <a:off x="2201336" y="1642699"/>
            <a:ext cx="576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24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F8862E0-297E-4F09-8E4B-6D01DABC5EA1}"/>
              </a:ext>
            </a:extLst>
          </p:cNvPr>
          <p:cNvSpPr txBox="1"/>
          <p:nvPr/>
        </p:nvSpPr>
        <p:spPr>
          <a:xfrm>
            <a:off x="2560651" y="1626712"/>
            <a:ext cx="2991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,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B723335-0BFA-40FC-8385-6CE0ACE7BA58}"/>
              </a:ext>
            </a:extLst>
          </p:cNvPr>
          <p:cNvSpPr txBox="1"/>
          <p:nvPr/>
        </p:nvSpPr>
        <p:spPr>
          <a:xfrm>
            <a:off x="2778027" y="1657283"/>
            <a:ext cx="4784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32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5B4CD3D-F2DE-44AE-97FB-75F47AC24EA2}"/>
              </a:ext>
            </a:extLst>
          </p:cNvPr>
          <p:cNvSpPr txBox="1"/>
          <p:nvPr/>
        </p:nvSpPr>
        <p:spPr>
          <a:xfrm>
            <a:off x="3159025" y="1645994"/>
            <a:ext cx="2991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,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E7DE3FE-F1E1-47FC-8158-CD364824B993}"/>
              </a:ext>
            </a:extLst>
          </p:cNvPr>
          <p:cNvSpPr txBox="1"/>
          <p:nvPr/>
        </p:nvSpPr>
        <p:spPr>
          <a:xfrm>
            <a:off x="3401737" y="1641379"/>
            <a:ext cx="478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40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0A17FAD-93C5-4243-8EA7-5CA72511B7DE}"/>
              </a:ext>
            </a:extLst>
          </p:cNvPr>
          <p:cNvSpPr txBox="1"/>
          <p:nvPr/>
        </p:nvSpPr>
        <p:spPr>
          <a:xfrm>
            <a:off x="3771046" y="1657283"/>
            <a:ext cx="2991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,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CB26EFB-5B87-49D4-B57F-A8A05AA13677}"/>
              </a:ext>
            </a:extLst>
          </p:cNvPr>
          <p:cNvSpPr txBox="1"/>
          <p:nvPr/>
        </p:nvSpPr>
        <p:spPr>
          <a:xfrm>
            <a:off x="3957237" y="1673187"/>
            <a:ext cx="5475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48</a:t>
            </a:r>
          </a:p>
        </p:txBody>
      </p:sp>
      <p:sp>
        <p:nvSpPr>
          <p:cNvPr id="16" name="Google Shape;811;p43">
            <a:extLst>
              <a:ext uri="{FF2B5EF4-FFF2-40B4-BE49-F238E27FC236}">
                <a16:creationId xmlns:a16="http://schemas.microsoft.com/office/drawing/2014/main" id="{1CA7DB2F-8925-4622-9EA2-80B15CEDCBE8}"/>
              </a:ext>
            </a:extLst>
          </p:cNvPr>
          <p:cNvSpPr txBox="1">
            <a:spLocks/>
          </p:cNvSpPr>
          <p:nvPr/>
        </p:nvSpPr>
        <p:spPr>
          <a:xfrm>
            <a:off x="998177" y="2122031"/>
            <a:ext cx="4341467" cy="449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Thin"/>
              <a:buNone/>
              <a:defRPr sz="1600" b="0" i="0" u="none" strike="noStrike" cap="none">
                <a:solidFill>
                  <a:schemeClr val="dk1"/>
                </a:solidFill>
                <a:latin typeface="Josefin Slab Thin"/>
                <a:ea typeface="Josefin Slab Thin"/>
                <a:cs typeface="Josefin Slab Thin"/>
                <a:sym typeface="Josefin Slab Thin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Thin"/>
              <a:buNone/>
              <a:defRPr sz="1400" b="0" i="0" u="none" strike="noStrike" cap="none">
                <a:solidFill>
                  <a:schemeClr val="dk1"/>
                </a:solidFill>
                <a:latin typeface="Josefin Slab Thin"/>
                <a:ea typeface="Josefin Slab Thin"/>
                <a:cs typeface="Josefin Slab Thin"/>
                <a:sym typeface="Josefin Slab Thin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Thin"/>
              <a:buNone/>
              <a:defRPr sz="1400" b="0" i="0" u="none" strike="noStrike" cap="none">
                <a:solidFill>
                  <a:schemeClr val="dk1"/>
                </a:solidFill>
                <a:latin typeface="Josefin Slab Thin"/>
                <a:ea typeface="Josefin Slab Thin"/>
                <a:cs typeface="Josefin Slab Thin"/>
                <a:sym typeface="Josefin Slab Thin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Thin"/>
              <a:buNone/>
              <a:defRPr sz="1400" b="0" i="0" u="none" strike="noStrike" cap="none">
                <a:solidFill>
                  <a:schemeClr val="dk1"/>
                </a:solidFill>
                <a:latin typeface="Josefin Slab Thin"/>
                <a:ea typeface="Josefin Slab Thin"/>
                <a:cs typeface="Josefin Slab Thin"/>
                <a:sym typeface="Josefin Slab Thin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Thin"/>
              <a:buNone/>
              <a:defRPr sz="1400" b="0" i="0" u="none" strike="noStrike" cap="none">
                <a:solidFill>
                  <a:schemeClr val="dk1"/>
                </a:solidFill>
                <a:latin typeface="Josefin Slab Thin"/>
                <a:ea typeface="Josefin Slab Thin"/>
                <a:cs typeface="Josefin Slab Thin"/>
                <a:sym typeface="Josefin Slab Thin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Thin"/>
              <a:buNone/>
              <a:defRPr sz="1400" b="0" i="0" u="none" strike="noStrike" cap="none">
                <a:solidFill>
                  <a:schemeClr val="dk1"/>
                </a:solidFill>
                <a:latin typeface="Josefin Slab Thin"/>
                <a:ea typeface="Josefin Slab Thin"/>
                <a:cs typeface="Josefin Slab Thin"/>
                <a:sym typeface="Josefin Slab Thin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Thin"/>
              <a:buNone/>
              <a:defRPr sz="1400" b="0" i="0" u="none" strike="noStrike" cap="none">
                <a:solidFill>
                  <a:schemeClr val="dk1"/>
                </a:solidFill>
                <a:latin typeface="Josefin Slab Thin"/>
                <a:ea typeface="Josefin Slab Thin"/>
                <a:cs typeface="Josefin Slab Thin"/>
                <a:sym typeface="Josefin Slab Thin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Thin"/>
              <a:buNone/>
              <a:defRPr sz="1400" b="0" i="0" u="none" strike="noStrike" cap="none">
                <a:solidFill>
                  <a:schemeClr val="dk1"/>
                </a:solidFill>
                <a:latin typeface="Josefin Slab Thin"/>
                <a:ea typeface="Josefin Slab Thin"/>
                <a:cs typeface="Josefin Slab Thin"/>
                <a:sym typeface="Josefin Slab Thin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Thin"/>
              <a:buNone/>
              <a:defRPr sz="1400" b="0" i="0" u="none" strike="noStrike" cap="none">
                <a:solidFill>
                  <a:schemeClr val="dk1"/>
                </a:solidFill>
                <a:latin typeface="Josefin Slab Thin"/>
                <a:ea typeface="Josefin Slab Thin"/>
                <a:cs typeface="Josefin Slab Thin"/>
                <a:sym typeface="Josefin Slab Thin"/>
              </a:defRPr>
            </a:lvl9pPr>
          </a:lstStyle>
          <a:p>
            <a:pPr marL="0" indent="0" algn="just"/>
            <a:r>
              <a:rPr lang="fi-FI" sz="2000" dirty="0">
                <a:latin typeface="Bahnschrift Light SemiCondensed" panose="020B0502040204020203" pitchFamily="34" charset="0"/>
              </a:rPr>
              <a:t>2. Tentukan kelipatan 5 antara 20 dan  50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E70A791-D862-4D3F-AFB2-E26891480E2A}"/>
              </a:ext>
            </a:extLst>
          </p:cNvPr>
          <p:cNvSpPr txBox="1"/>
          <p:nvPr/>
        </p:nvSpPr>
        <p:spPr>
          <a:xfrm>
            <a:off x="1399828" y="3522167"/>
            <a:ext cx="17669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25, 30, 35, 40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94D7AE-FFA2-4E58-ADEF-E8DED6841C09}"/>
              </a:ext>
            </a:extLst>
          </p:cNvPr>
          <p:cNvSpPr txBox="1"/>
          <p:nvPr/>
        </p:nvSpPr>
        <p:spPr>
          <a:xfrm>
            <a:off x="1230116" y="3031495"/>
            <a:ext cx="4436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5, 10, 15, 20, 25, 30, 35, 40, 50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64053C9-D75E-410E-BD18-2F30934092FF}"/>
              </a:ext>
            </a:extLst>
          </p:cNvPr>
          <p:cNvCxnSpPr>
            <a:cxnSpLocks/>
          </p:cNvCxnSpPr>
          <p:nvPr/>
        </p:nvCxnSpPr>
        <p:spPr>
          <a:xfrm>
            <a:off x="1374423" y="3228623"/>
            <a:ext cx="12784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5BB5B74-3A0A-42EF-9E74-DF4FF5148F2F}"/>
              </a:ext>
            </a:extLst>
          </p:cNvPr>
          <p:cNvCxnSpPr/>
          <p:nvPr/>
        </p:nvCxnSpPr>
        <p:spPr>
          <a:xfrm>
            <a:off x="4572000" y="3228623"/>
            <a:ext cx="21872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05D1D055-FEF3-447A-8BE8-E70B47B5725C}"/>
              </a:ext>
            </a:extLst>
          </p:cNvPr>
          <p:cNvSpPr txBox="1"/>
          <p:nvPr/>
        </p:nvSpPr>
        <p:spPr>
          <a:xfrm>
            <a:off x="1231003" y="2601567"/>
            <a:ext cx="43414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5, 10, 15, 20, 25, 30, 35, 40, 50 </a:t>
            </a:r>
          </a:p>
        </p:txBody>
      </p:sp>
    </p:spTree>
    <p:extLst>
      <p:ext uri="{BB962C8B-B14F-4D97-AF65-F5344CB8AC3E}">
        <p14:creationId xmlns:p14="http://schemas.microsoft.com/office/powerpoint/2010/main" val="2180887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0" grpId="0"/>
      <p:bldP spid="811" grpId="0" build="p"/>
      <p:bldP spid="8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16" grpId="0"/>
      <p:bldP spid="17" grpId="0"/>
      <p:bldP spid="18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12" name="Google Shape;1712;p66"/>
          <p:cNvGrpSpPr/>
          <p:nvPr/>
        </p:nvGrpSpPr>
        <p:grpSpPr>
          <a:xfrm>
            <a:off x="829746" y="1206631"/>
            <a:ext cx="3492864" cy="2730238"/>
            <a:chOff x="4794566" y="1229221"/>
            <a:chExt cx="3492864" cy="2730238"/>
          </a:xfrm>
        </p:grpSpPr>
        <p:sp>
          <p:nvSpPr>
            <p:cNvPr id="1713" name="Google Shape;1713;p66"/>
            <p:cNvSpPr/>
            <p:nvPr/>
          </p:nvSpPr>
          <p:spPr>
            <a:xfrm>
              <a:off x="6010192" y="3526822"/>
              <a:ext cx="1061612" cy="432637"/>
            </a:xfrm>
            <a:custGeom>
              <a:avLst/>
              <a:gdLst/>
              <a:ahLst/>
              <a:cxnLst/>
              <a:rect l="l" t="t" r="r" b="b"/>
              <a:pathLst>
                <a:path w="15037" h="6128" extrusionOk="0">
                  <a:moveTo>
                    <a:pt x="2443" y="1"/>
                  </a:moveTo>
                  <a:lnTo>
                    <a:pt x="2222" y="2875"/>
                  </a:lnTo>
                  <a:cubicBezTo>
                    <a:pt x="2222" y="2875"/>
                    <a:pt x="2339" y="3398"/>
                    <a:pt x="1529" y="4116"/>
                  </a:cubicBezTo>
                  <a:cubicBezTo>
                    <a:pt x="732" y="4835"/>
                    <a:pt x="92" y="5500"/>
                    <a:pt x="92" y="5500"/>
                  </a:cubicBezTo>
                  <a:cubicBezTo>
                    <a:pt x="92" y="5500"/>
                    <a:pt x="1" y="5657"/>
                    <a:pt x="1" y="5892"/>
                  </a:cubicBezTo>
                  <a:cubicBezTo>
                    <a:pt x="1" y="6115"/>
                    <a:pt x="131" y="6127"/>
                    <a:pt x="693" y="6127"/>
                  </a:cubicBezTo>
                  <a:lnTo>
                    <a:pt x="14345" y="6127"/>
                  </a:lnTo>
                  <a:cubicBezTo>
                    <a:pt x="14906" y="6127"/>
                    <a:pt x="15037" y="6115"/>
                    <a:pt x="15037" y="5892"/>
                  </a:cubicBezTo>
                  <a:cubicBezTo>
                    <a:pt x="15037" y="5657"/>
                    <a:pt x="14946" y="5500"/>
                    <a:pt x="14946" y="5500"/>
                  </a:cubicBezTo>
                  <a:cubicBezTo>
                    <a:pt x="14946" y="5500"/>
                    <a:pt x="14305" y="4835"/>
                    <a:pt x="13495" y="4116"/>
                  </a:cubicBezTo>
                  <a:cubicBezTo>
                    <a:pt x="12699" y="3398"/>
                    <a:pt x="12804" y="2875"/>
                    <a:pt x="12804" y="2875"/>
                  </a:cubicBezTo>
                  <a:lnTo>
                    <a:pt x="12595" y="1"/>
                  </a:ln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66"/>
            <p:cNvSpPr/>
            <p:nvPr/>
          </p:nvSpPr>
          <p:spPr>
            <a:xfrm>
              <a:off x="4794566" y="1229221"/>
              <a:ext cx="3492864" cy="2297606"/>
            </a:xfrm>
            <a:custGeom>
              <a:avLst/>
              <a:gdLst/>
              <a:ahLst/>
              <a:cxnLst/>
              <a:rect l="l" t="t" r="r" b="b"/>
              <a:pathLst>
                <a:path w="49474" h="32544" extrusionOk="0">
                  <a:moveTo>
                    <a:pt x="2509" y="0"/>
                  </a:moveTo>
                  <a:cubicBezTo>
                    <a:pt x="1124" y="0"/>
                    <a:pt x="0" y="1124"/>
                    <a:pt x="0" y="2509"/>
                  </a:cubicBezTo>
                  <a:lnTo>
                    <a:pt x="0" y="30035"/>
                  </a:lnTo>
                  <a:cubicBezTo>
                    <a:pt x="0" y="31420"/>
                    <a:pt x="1124" y="32544"/>
                    <a:pt x="2509" y="32544"/>
                  </a:cubicBezTo>
                  <a:lnTo>
                    <a:pt x="46965" y="32544"/>
                  </a:lnTo>
                  <a:cubicBezTo>
                    <a:pt x="48350" y="32544"/>
                    <a:pt x="49474" y="31420"/>
                    <a:pt x="49474" y="30035"/>
                  </a:cubicBezTo>
                  <a:lnTo>
                    <a:pt x="49474" y="2509"/>
                  </a:lnTo>
                  <a:cubicBezTo>
                    <a:pt x="49474" y="1124"/>
                    <a:pt x="48350" y="0"/>
                    <a:pt x="46965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66"/>
            <p:cNvSpPr/>
            <p:nvPr/>
          </p:nvSpPr>
          <p:spPr>
            <a:xfrm>
              <a:off x="6472417" y="3323532"/>
              <a:ext cx="137163" cy="137161"/>
            </a:xfrm>
            <a:custGeom>
              <a:avLst/>
              <a:gdLst/>
              <a:ahLst/>
              <a:cxnLst/>
              <a:rect l="l" t="t" r="r" b="b"/>
              <a:pathLst>
                <a:path w="3005" h="3020" extrusionOk="0">
                  <a:moveTo>
                    <a:pt x="1503" y="1"/>
                  </a:moveTo>
                  <a:cubicBezTo>
                    <a:pt x="667" y="1"/>
                    <a:pt x="0" y="680"/>
                    <a:pt x="0" y="1504"/>
                  </a:cubicBezTo>
                  <a:cubicBezTo>
                    <a:pt x="0" y="2340"/>
                    <a:pt x="667" y="3019"/>
                    <a:pt x="1503" y="3019"/>
                  </a:cubicBezTo>
                  <a:cubicBezTo>
                    <a:pt x="2326" y="3019"/>
                    <a:pt x="3005" y="2340"/>
                    <a:pt x="3005" y="1504"/>
                  </a:cubicBezTo>
                  <a:cubicBezTo>
                    <a:pt x="3005" y="680"/>
                    <a:pt x="2326" y="1"/>
                    <a:pt x="1503" y="1"/>
                  </a:cubicBezTo>
                  <a:close/>
                </a:path>
              </a:pathLst>
            </a:custGeom>
            <a:solidFill>
              <a:schemeClr val="accent4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17" name="Google Shape;1717;p66"/>
          <p:cNvSpPr/>
          <p:nvPr/>
        </p:nvSpPr>
        <p:spPr>
          <a:xfrm>
            <a:off x="5017108" y="3924825"/>
            <a:ext cx="570001" cy="562728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A07DF9-87BF-4ED5-8110-05FECC65291F}"/>
              </a:ext>
            </a:extLst>
          </p:cNvPr>
          <p:cNvSpPr txBox="1"/>
          <p:nvPr/>
        </p:nvSpPr>
        <p:spPr>
          <a:xfrm>
            <a:off x="1798141" y="2032614"/>
            <a:ext cx="16932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/>
              <a:t>Terimakasih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36532587"/>
      </p:ext>
    </p:extLst>
  </p:cSld>
  <p:clrMapOvr>
    <a:masterClrMapping/>
  </p:clrMapOvr>
</p:sld>
</file>

<file path=ppt/theme/theme1.xml><?xml version="1.0" encoding="utf-8"?>
<a:theme xmlns:a="http://schemas.openxmlformats.org/drawingml/2006/main" name="HS Electives Health Subject for High School - 9th Grade: Academic Success by Slidesgo">
  <a:themeElements>
    <a:clrScheme name="Simple Light">
      <a:dk1>
        <a:srgbClr val="272525"/>
      </a:dk1>
      <a:lt1>
        <a:srgbClr val="FFFFFF"/>
      </a:lt1>
      <a:dk2>
        <a:srgbClr val="FDFDE9"/>
      </a:dk2>
      <a:lt2>
        <a:srgbClr val="FFF9A7"/>
      </a:lt2>
      <a:accent1>
        <a:srgbClr val="E2B0A1"/>
      </a:accent1>
      <a:accent2>
        <a:srgbClr val="F5F1BD"/>
      </a:accent2>
      <a:accent3>
        <a:srgbClr val="F5E4CA"/>
      </a:accent3>
      <a:accent4>
        <a:srgbClr val="F8F9DA"/>
      </a:accent4>
      <a:accent5>
        <a:srgbClr val="DB846A"/>
      </a:accent5>
      <a:accent6>
        <a:srgbClr val="FFFFFF"/>
      </a:accent6>
      <a:hlink>
        <a:srgbClr val="272525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177</Words>
  <Application>Microsoft Office PowerPoint</Application>
  <PresentationFormat>On-screen Show (16:9)</PresentationFormat>
  <Paragraphs>43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Roboto Condensed Light</vt:lpstr>
      <vt:lpstr>Josefin Slab Thin</vt:lpstr>
      <vt:lpstr>Bebas Neue</vt:lpstr>
      <vt:lpstr>Black Han Sans</vt:lpstr>
      <vt:lpstr>Titan One</vt:lpstr>
      <vt:lpstr>Bahnschrift Light SemiCondensed</vt:lpstr>
      <vt:lpstr>HS Electives Health Subject for High School - 9th Grade: Academic Success by Slidesgo</vt:lpstr>
      <vt:lpstr>BELAJAR MATEMATIKA KELAS 4</vt:lpstr>
      <vt:lpstr>KELIPATAN DAN FAKTOR BILANGAN</vt:lpstr>
      <vt:lpstr>KELIPATAN BILANGAN</vt:lpstr>
      <vt:lpstr>PowerPoint Presentation</vt:lpstr>
      <vt:lpstr>Contoh</vt:lpstr>
      <vt:lpstr>Contoh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BELAJAR MATEMATIKA KELAS 4</dc:title>
  <dc:creator>ASUS</dc:creator>
  <cp:lastModifiedBy>ASUS</cp:lastModifiedBy>
  <cp:revision>5</cp:revision>
  <dcterms:modified xsi:type="dcterms:W3CDTF">2021-09-17T03:13:10Z</dcterms:modified>
</cp:coreProperties>
</file>