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17"/>
  </p:notesMasterIdLst>
  <p:sldIdLst>
    <p:sldId id="256" r:id="rId2"/>
    <p:sldId id="260" r:id="rId3"/>
    <p:sldId id="316" r:id="rId4"/>
    <p:sldId id="261" r:id="rId5"/>
    <p:sldId id="262" r:id="rId6"/>
    <p:sldId id="323" r:id="rId7"/>
    <p:sldId id="324" r:id="rId8"/>
    <p:sldId id="263" r:id="rId9"/>
    <p:sldId id="264" r:id="rId10"/>
    <p:sldId id="266" r:id="rId11"/>
    <p:sldId id="325" r:id="rId12"/>
    <p:sldId id="326" r:id="rId13"/>
    <p:sldId id="268" r:id="rId14"/>
    <p:sldId id="269" r:id="rId15"/>
    <p:sldId id="327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0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F0334FF-55B7-43B3-AECE-5EF961613660}">
  <a:tblStyle styleId="{2F0334FF-55B7-43B3-AECE-5EF9616136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74" y="-444"/>
      </p:cViewPr>
      <p:guideLst>
        <p:guide orient="horz" pos="30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F8002-352F-47A3-B2D1-343E0AB204A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AD80B0-6E05-4D0C-A83D-9D5B1749FE0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Adaptadi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Morfologi</a:t>
          </a:r>
          <a:endParaRPr lang="en-US" dirty="0">
            <a:solidFill>
              <a:schemeClr val="tx1"/>
            </a:solidFill>
          </a:endParaRPr>
        </a:p>
      </dgm:t>
    </dgm:pt>
    <dgm:pt modelId="{BA3F10DD-7740-447C-97FD-FBB17B66D52D}" type="parTrans" cxnId="{C04C175B-AE65-4FEA-969D-CA01CD2BC8B7}">
      <dgm:prSet/>
      <dgm:spPr/>
      <dgm:t>
        <a:bodyPr/>
        <a:lstStyle/>
        <a:p>
          <a:endParaRPr lang="en-US"/>
        </a:p>
      </dgm:t>
    </dgm:pt>
    <dgm:pt modelId="{23762C8F-A033-4799-A42F-0FC08CF0C1A9}" type="sibTrans" cxnId="{C04C175B-AE65-4FEA-969D-CA01CD2BC8B7}">
      <dgm:prSet/>
      <dgm:spPr/>
      <dgm:t>
        <a:bodyPr/>
        <a:lstStyle/>
        <a:p>
          <a:endParaRPr lang="en-US"/>
        </a:p>
      </dgm:t>
    </dgm:pt>
    <dgm:pt modelId="{FCBD5C54-ABCE-4183-8D1D-CDD05E85665B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Adaptasi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Fisiologi</a:t>
          </a:r>
          <a:endParaRPr lang="en-US" dirty="0">
            <a:solidFill>
              <a:schemeClr val="tx1"/>
            </a:solidFill>
          </a:endParaRPr>
        </a:p>
      </dgm:t>
    </dgm:pt>
    <dgm:pt modelId="{582DD1C1-6162-4D28-97CF-61B9A9CCE770}" type="parTrans" cxnId="{7B71FBCF-858C-4FEA-8E51-65F8AC978898}">
      <dgm:prSet/>
      <dgm:spPr/>
      <dgm:t>
        <a:bodyPr/>
        <a:lstStyle/>
        <a:p>
          <a:endParaRPr lang="en-US"/>
        </a:p>
      </dgm:t>
    </dgm:pt>
    <dgm:pt modelId="{896E5C48-8EB6-4245-B5FA-A63570820A5C}" type="sibTrans" cxnId="{7B71FBCF-858C-4FEA-8E51-65F8AC978898}">
      <dgm:prSet/>
      <dgm:spPr/>
      <dgm:t>
        <a:bodyPr/>
        <a:lstStyle/>
        <a:p>
          <a:endParaRPr lang="en-US"/>
        </a:p>
      </dgm:t>
    </dgm:pt>
    <dgm:pt modelId="{DF046935-7F56-44CD-8414-5E6107A246F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Adaptasi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Tingkah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laku</a:t>
          </a:r>
          <a:endParaRPr lang="en-US" dirty="0">
            <a:solidFill>
              <a:schemeClr val="tx1"/>
            </a:solidFill>
          </a:endParaRPr>
        </a:p>
      </dgm:t>
    </dgm:pt>
    <dgm:pt modelId="{7697D54B-BDE6-408E-8731-A25D70D96E96}" type="parTrans" cxnId="{B8BE64C5-EEBF-44A9-9FF9-7010C2B3E858}">
      <dgm:prSet/>
      <dgm:spPr/>
      <dgm:t>
        <a:bodyPr/>
        <a:lstStyle/>
        <a:p>
          <a:endParaRPr lang="en-US"/>
        </a:p>
      </dgm:t>
    </dgm:pt>
    <dgm:pt modelId="{B708E1A9-8A62-4C3B-9694-50D34E422113}" type="sibTrans" cxnId="{B8BE64C5-EEBF-44A9-9FF9-7010C2B3E858}">
      <dgm:prSet/>
      <dgm:spPr/>
      <dgm:t>
        <a:bodyPr/>
        <a:lstStyle/>
        <a:p>
          <a:endParaRPr lang="en-US"/>
        </a:p>
      </dgm:t>
    </dgm:pt>
    <dgm:pt modelId="{825AFE34-8F0C-49B4-9B40-DDC8757553AC}" type="pres">
      <dgm:prSet presAssocID="{A5AF8002-352F-47A3-B2D1-343E0AB204A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3B78917-48A7-4F92-A4F9-6DAAB6B36AAB}" type="pres">
      <dgm:prSet presAssocID="{A5AF8002-352F-47A3-B2D1-343E0AB204A5}" presName="Name1" presStyleCnt="0"/>
      <dgm:spPr/>
    </dgm:pt>
    <dgm:pt modelId="{94577859-1481-49DA-9DD5-CEF1CCEA4CEC}" type="pres">
      <dgm:prSet presAssocID="{A5AF8002-352F-47A3-B2D1-343E0AB204A5}" presName="cycle" presStyleCnt="0"/>
      <dgm:spPr/>
    </dgm:pt>
    <dgm:pt modelId="{5A023A07-5176-491B-85D1-D7099CF1647A}" type="pres">
      <dgm:prSet presAssocID="{A5AF8002-352F-47A3-B2D1-343E0AB204A5}" presName="srcNode" presStyleLbl="node1" presStyleIdx="0" presStyleCnt="3"/>
      <dgm:spPr/>
    </dgm:pt>
    <dgm:pt modelId="{56C2334D-7A20-4B10-BC7A-279E9A5F5416}" type="pres">
      <dgm:prSet presAssocID="{A5AF8002-352F-47A3-B2D1-343E0AB204A5}" presName="conn" presStyleLbl="parChTrans1D2" presStyleIdx="0" presStyleCnt="1"/>
      <dgm:spPr/>
      <dgm:t>
        <a:bodyPr/>
        <a:lstStyle/>
        <a:p>
          <a:endParaRPr lang="en-US"/>
        </a:p>
      </dgm:t>
    </dgm:pt>
    <dgm:pt modelId="{67BE684D-208D-456C-B4D4-CD91EF4C8FE2}" type="pres">
      <dgm:prSet presAssocID="{A5AF8002-352F-47A3-B2D1-343E0AB204A5}" presName="extraNode" presStyleLbl="node1" presStyleIdx="0" presStyleCnt="3"/>
      <dgm:spPr/>
    </dgm:pt>
    <dgm:pt modelId="{6CD3C536-DD5D-4644-9501-0A5DF6CE510C}" type="pres">
      <dgm:prSet presAssocID="{A5AF8002-352F-47A3-B2D1-343E0AB204A5}" presName="dstNode" presStyleLbl="node1" presStyleIdx="0" presStyleCnt="3"/>
      <dgm:spPr/>
    </dgm:pt>
    <dgm:pt modelId="{B93EC7A5-E7D7-4680-BA95-14251B971DC3}" type="pres">
      <dgm:prSet presAssocID="{ADAD80B0-6E05-4D0C-A83D-9D5B1749FE0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60C6A-A468-477B-AF80-2EBF5FB5826D}" type="pres">
      <dgm:prSet presAssocID="{ADAD80B0-6E05-4D0C-A83D-9D5B1749FE00}" presName="accent_1" presStyleCnt="0"/>
      <dgm:spPr/>
    </dgm:pt>
    <dgm:pt modelId="{D8558860-1C66-4759-A35A-580EFC09EC29}" type="pres">
      <dgm:prSet presAssocID="{ADAD80B0-6E05-4D0C-A83D-9D5B1749FE00}" presName="accentRepeatNode" presStyleLbl="solidFgAcc1" presStyleIdx="0" presStyleCnt="3"/>
      <dgm:spPr/>
    </dgm:pt>
    <dgm:pt modelId="{997D413E-50C2-472B-A11F-7B996083B90B}" type="pres">
      <dgm:prSet presAssocID="{FCBD5C54-ABCE-4183-8D1D-CDD05E85665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E7B57-D949-4291-B7F3-860A4220B263}" type="pres">
      <dgm:prSet presAssocID="{FCBD5C54-ABCE-4183-8D1D-CDD05E85665B}" presName="accent_2" presStyleCnt="0"/>
      <dgm:spPr/>
    </dgm:pt>
    <dgm:pt modelId="{5F33EA21-FE42-42AE-A630-4CB8D2E17A7E}" type="pres">
      <dgm:prSet presAssocID="{FCBD5C54-ABCE-4183-8D1D-CDD05E85665B}" presName="accentRepeatNode" presStyleLbl="solidFgAcc1" presStyleIdx="1" presStyleCnt="3"/>
      <dgm:spPr/>
    </dgm:pt>
    <dgm:pt modelId="{A1D6E70A-81CF-47CF-B848-435DC2DE4EE0}" type="pres">
      <dgm:prSet presAssocID="{DF046935-7F56-44CD-8414-5E6107A246F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BAEAE-2E83-441E-92EE-03317891D029}" type="pres">
      <dgm:prSet presAssocID="{DF046935-7F56-44CD-8414-5E6107A246FD}" presName="accent_3" presStyleCnt="0"/>
      <dgm:spPr/>
    </dgm:pt>
    <dgm:pt modelId="{50495448-2534-492E-B2DF-C04E6A66D15A}" type="pres">
      <dgm:prSet presAssocID="{DF046935-7F56-44CD-8414-5E6107A246FD}" presName="accentRepeatNode" presStyleLbl="solidFgAcc1" presStyleIdx="2" presStyleCnt="3"/>
      <dgm:spPr/>
    </dgm:pt>
  </dgm:ptLst>
  <dgm:cxnLst>
    <dgm:cxn modelId="{C04C175B-AE65-4FEA-969D-CA01CD2BC8B7}" srcId="{A5AF8002-352F-47A3-B2D1-343E0AB204A5}" destId="{ADAD80B0-6E05-4D0C-A83D-9D5B1749FE00}" srcOrd="0" destOrd="0" parTransId="{BA3F10DD-7740-447C-97FD-FBB17B66D52D}" sibTransId="{23762C8F-A033-4799-A42F-0FC08CF0C1A9}"/>
    <dgm:cxn modelId="{7B71FBCF-858C-4FEA-8E51-65F8AC978898}" srcId="{A5AF8002-352F-47A3-B2D1-343E0AB204A5}" destId="{FCBD5C54-ABCE-4183-8D1D-CDD05E85665B}" srcOrd="1" destOrd="0" parTransId="{582DD1C1-6162-4D28-97CF-61B9A9CCE770}" sibTransId="{896E5C48-8EB6-4245-B5FA-A63570820A5C}"/>
    <dgm:cxn modelId="{B8BE64C5-EEBF-44A9-9FF9-7010C2B3E858}" srcId="{A5AF8002-352F-47A3-B2D1-343E0AB204A5}" destId="{DF046935-7F56-44CD-8414-5E6107A246FD}" srcOrd="2" destOrd="0" parTransId="{7697D54B-BDE6-408E-8731-A25D70D96E96}" sibTransId="{B708E1A9-8A62-4C3B-9694-50D34E422113}"/>
    <dgm:cxn modelId="{94AE15F5-5843-4AE1-94A1-9A8700A13716}" type="presOf" srcId="{A5AF8002-352F-47A3-B2D1-343E0AB204A5}" destId="{825AFE34-8F0C-49B4-9B40-DDC8757553AC}" srcOrd="0" destOrd="0" presId="urn:microsoft.com/office/officeart/2008/layout/VerticalCurvedList"/>
    <dgm:cxn modelId="{5D72DEAA-CBA4-40AE-94B5-3252C589ADFE}" type="presOf" srcId="{ADAD80B0-6E05-4D0C-A83D-9D5B1749FE00}" destId="{B93EC7A5-E7D7-4680-BA95-14251B971DC3}" srcOrd="0" destOrd="0" presId="urn:microsoft.com/office/officeart/2008/layout/VerticalCurvedList"/>
    <dgm:cxn modelId="{0048B1F8-8A31-47EA-BADB-BEDA2DFFEBE0}" type="presOf" srcId="{23762C8F-A033-4799-A42F-0FC08CF0C1A9}" destId="{56C2334D-7A20-4B10-BC7A-279E9A5F5416}" srcOrd="0" destOrd="0" presId="urn:microsoft.com/office/officeart/2008/layout/VerticalCurvedList"/>
    <dgm:cxn modelId="{04150F74-D419-482E-8F9E-9DBFD13B3BEE}" type="presOf" srcId="{FCBD5C54-ABCE-4183-8D1D-CDD05E85665B}" destId="{997D413E-50C2-472B-A11F-7B996083B90B}" srcOrd="0" destOrd="0" presId="urn:microsoft.com/office/officeart/2008/layout/VerticalCurvedList"/>
    <dgm:cxn modelId="{3A271698-CE28-4CF0-A87D-F0AE54F02D0D}" type="presOf" srcId="{DF046935-7F56-44CD-8414-5E6107A246FD}" destId="{A1D6E70A-81CF-47CF-B848-435DC2DE4EE0}" srcOrd="0" destOrd="0" presId="urn:microsoft.com/office/officeart/2008/layout/VerticalCurvedList"/>
    <dgm:cxn modelId="{B7D4A715-9F89-42F5-BDDD-A78055B862C2}" type="presParOf" srcId="{825AFE34-8F0C-49B4-9B40-DDC8757553AC}" destId="{C3B78917-48A7-4F92-A4F9-6DAAB6B36AAB}" srcOrd="0" destOrd="0" presId="urn:microsoft.com/office/officeart/2008/layout/VerticalCurvedList"/>
    <dgm:cxn modelId="{94A938DE-1267-423D-A613-F5A02C68EB38}" type="presParOf" srcId="{C3B78917-48A7-4F92-A4F9-6DAAB6B36AAB}" destId="{94577859-1481-49DA-9DD5-CEF1CCEA4CEC}" srcOrd="0" destOrd="0" presId="urn:microsoft.com/office/officeart/2008/layout/VerticalCurvedList"/>
    <dgm:cxn modelId="{62102EA0-D17C-4829-BCF3-223DA0B26ADC}" type="presParOf" srcId="{94577859-1481-49DA-9DD5-CEF1CCEA4CEC}" destId="{5A023A07-5176-491B-85D1-D7099CF1647A}" srcOrd="0" destOrd="0" presId="urn:microsoft.com/office/officeart/2008/layout/VerticalCurvedList"/>
    <dgm:cxn modelId="{B792F3AC-4614-414D-B4C6-A7B0A1AC2438}" type="presParOf" srcId="{94577859-1481-49DA-9DD5-CEF1CCEA4CEC}" destId="{56C2334D-7A20-4B10-BC7A-279E9A5F5416}" srcOrd="1" destOrd="0" presId="urn:microsoft.com/office/officeart/2008/layout/VerticalCurvedList"/>
    <dgm:cxn modelId="{2D584C94-99FE-413B-954E-5E5A9C70765C}" type="presParOf" srcId="{94577859-1481-49DA-9DD5-CEF1CCEA4CEC}" destId="{67BE684D-208D-456C-B4D4-CD91EF4C8FE2}" srcOrd="2" destOrd="0" presId="urn:microsoft.com/office/officeart/2008/layout/VerticalCurvedList"/>
    <dgm:cxn modelId="{4E085972-6474-4CB4-8D0D-07BD767ABCE3}" type="presParOf" srcId="{94577859-1481-49DA-9DD5-CEF1CCEA4CEC}" destId="{6CD3C536-DD5D-4644-9501-0A5DF6CE510C}" srcOrd="3" destOrd="0" presId="urn:microsoft.com/office/officeart/2008/layout/VerticalCurvedList"/>
    <dgm:cxn modelId="{F4D223E0-5C24-45CD-84D1-222AA9EF151B}" type="presParOf" srcId="{C3B78917-48A7-4F92-A4F9-6DAAB6B36AAB}" destId="{B93EC7A5-E7D7-4680-BA95-14251B971DC3}" srcOrd="1" destOrd="0" presId="urn:microsoft.com/office/officeart/2008/layout/VerticalCurvedList"/>
    <dgm:cxn modelId="{31E8D05D-E072-486A-9C03-F9EB08E81677}" type="presParOf" srcId="{C3B78917-48A7-4F92-A4F9-6DAAB6B36AAB}" destId="{12060C6A-A468-477B-AF80-2EBF5FB5826D}" srcOrd="2" destOrd="0" presId="urn:microsoft.com/office/officeart/2008/layout/VerticalCurvedList"/>
    <dgm:cxn modelId="{FF65B369-ED66-4A1B-822F-22B7539CB373}" type="presParOf" srcId="{12060C6A-A468-477B-AF80-2EBF5FB5826D}" destId="{D8558860-1C66-4759-A35A-580EFC09EC29}" srcOrd="0" destOrd="0" presId="urn:microsoft.com/office/officeart/2008/layout/VerticalCurvedList"/>
    <dgm:cxn modelId="{AE1ECCCF-250C-4A43-9A07-96C9D115010A}" type="presParOf" srcId="{C3B78917-48A7-4F92-A4F9-6DAAB6B36AAB}" destId="{997D413E-50C2-472B-A11F-7B996083B90B}" srcOrd="3" destOrd="0" presId="urn:microsoft.com/office/officeart/2008/layout/VerticalCurvedList"/>
    <dgm:cxn modelId="{D9B55B54-8B7E-45B2-A658-7B3004E1203F}" type="presParOf" srcId="{C3B78917-48A7-4F92-A4F9-6DAAB6B36AAB}" destId="{8C9E7B57-D949-4291-B7F3-860A4220B263}" srcOrd="4" destOrd="0" presId="urn:microsoft.com/office/officeart/2008/layout/VerticalCurvedList"/>
    <dgm:cxn modelId="{83571ED8-F07D-4289-A3EB-24500A3AA3BC}" type="presParOf" srcId="{8C9E7B57-D949-4291-B7F3-860A4220B263}" destId="{5F33EA21-FE42-42AE-A630-4CB8D2E17A7E}" srcOrd="0" destOrd="0" presId="urn:microsoft.com/office/officeart/2008/layout/VerticalCurvedList"/>
    <dgm:cxn modelId="{BD2598EC-6976-4969-8C0E-D631208A607D}" type="presParOf" srcId="{C3B78917-48A7-4F92-A4F9-6DAAB6B36AAB}" destId="{A1D6E70A-81CF-47CF-B848-435DC2DE4EE0}" srcOrd="5" destOrd="0" presId="urn:microsoft.com/office/officeart/2008/layout/VerticalCurvedList"/>
    <dgm:cxn modelId="{DD46239F-A452-4944-993D-A2B6CDC79BAC}" type="presParOf" srcId="{C3B78917-48A7-4F92-A4F9-6DAAB6B36AAB}" destId="{D4ABAEAE-2E83-441E-92EE-03317891D029}" srcOrd="6" destOrd="0" presId="urn:microsoft.com/office/officeart/2008/layout/VerticalCurvedList"/>
    <dgm:cxn modelId="{F5047198-DAAD-4551-B933-595B65155374}" type="presParOf" srcId="{D4ABAEAE-2E83-441E-92EE-03317891D029}" destId="{50495448-2534-492E-B2DF-C04E6A66D15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2334D-7A20-4B10-BC7A-279E9A5F5416}">
      <dsp:nvSpPr>
        <dsp:cNvPr id="0" name=""/>
        <dsp:cNvSpPr/>
      </dsp:nvSpPr>
      <dsp:spPr>
        <a:xfrm>
          <a:off x="-3705978" y="-569354"/>
          <a:ext cx="4417511" cy="4417511"/>
        </a:xfrm>
        <a:prstGeom prst="blockArc">
          <a:avLst>
            <a:gd name="adj1" fmla="val 18900000"/>
            <a:gd name="adj2" fmla="val 2700000"/>
            <a:gd name="adj3" fmla="val 489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EC7A5-E7D7-4680-BA95-14251B971DC3}">
      <dsp:nvSpPr>
        <dsp:cNvPr id="0" name=""/>
        <dsp:cNvSpPr/>
      </dsp:nvSpPr>
      <dsp:spPr>
        <a:xfrm>
          <a:off x="457560" y="327880"/>
          <a:ext cx="5122903" cy="6557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510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Adaptadi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Morfologi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457560" y="327880"/>
        <a:ext cx="5122903" cy="655760"/>
      </dsp:txXfrm>
    </dsp:sp>
    <dsp:sp modelId="{D8558860-1C66-4759-A35A-580EFC09EC29}">
      <dsp:nvSpPr>
        <dsp:cNvPr id="0" name=""/>
        <dsp:cNvSpPr/>
      </dsp:nvSpPr>
      <dsp:spPr>
        <a:xfrm>
          <a:off x="47709" y="245910"/>
          <a:ext cx="819700" cy="819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D413E-50C2-472B-A11F-7B996083B90B}">
      <dsp:nvSpPr>
        <dsp:cNvPr id="0" name=""/>
        <dsp:cNvSpPr/>
      </dsp:nvSpPr>
      <dsp:spPr>
        <a:xfrm>
          <a:off x="695929" y="1311521"/>
          <a:ext cx="4884534" cy="655760"/>
        </a:xfrm>
        <a:prstGeom prst="rect">
          <a:avLst/>
        </a:prstGeom>
        <a:solidFill>
          <a:schemeClr val="accent5">
            <a:hueOff val="-2438378"/>
            <a:satOff val="7527"/>
            <a:lumOff val="-10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510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Adaptasi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Fisiologi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695929" y="1311521"/>
        <a:ext cx="4884534" cy="655760"/>
      </dsp:txXfrm>
    </dsp:sp>
    <dsp:sp modelId="{5F33EA21-FE42-42AE-A630-4CB8D2E17A7E}">
      <dsp:nvSpPr>
        <dsp:cNvPr id="0" name=""/>
        <dsp:cNvSpPr/>
      </dsp:nvSpPr>
      <dsp:spPr>
        <a:xfrm>
          <a:off x="286078" y="1229551"/>
          <a:ext cx="819700" cy="819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38378"/>
              <a:satOff val="7527"/>
              <a:lumOff val="-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6E70A-81CF-47CF-B848-435DC2DE4EE0}">
      <dsp:nvSpPr>
        <dsp:cNvPr id="0" name=""/>
        <dsp:cNvSpPr/>
      </dsp:nvSpPr>
      <dsp:spPr>
        <a:xfrm>
          <a:off x="457560" y="2295162"/>
          <a:ext cx="5122903" cy="655760"/>
        </a:xfrm>
        <a:prstGeom prst="rect">
          <a:avLst/>
        </a:prstGeom>
        <a:solidFill>
          <a:schemeClr val="accent5">
            <a:hueOff val="-4876755"/>
            <a:satOff val="15053"/>
            <a:lumOff val="-2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510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Adaptasi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Tingkah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laku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457560" y="2295162"/>
        <a:ext cx="5122903" cy="655760"/>
      </dsp:txXfrm>
    </dsp:sp>
    <dsp:sp modelId="{50495448-2534-492E-B2DF-C04E6A66D15A}">
      <dsp:nvSpPr>
        <dsp:cNvPr id="0" name=""/>
        <dsp:cNvSpPr/>
      </dsp:nvSpPr>
      <dsp:spPr>
        <a:xfrm>
          <a:off x="47709" y="2213192"/>
          <a:ext cx="819700" cy="819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876755"/>
              <a:satOff val="15053"/>
              <a:lumOff val="-2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1955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77cf0412cd_0_19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6" name="Google Shape;966;g77cf0412cd_0_19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77cf0412cd_0_18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4" name="Google Shape;1234;g77cf0412cd_0_18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2" name="Google Shape;1422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Google Shape;1421;g77cf0412cd_0_39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2" name="Google Shape;1422;g77cf0412cd_0_39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g77cf0412cd_0_1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3" name="Google Shape;843;g77cf0412cd_0_1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g77cf0412cd_0_1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3" name="Google Shape;843;g77cf0412cd_0_1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g77cf0412cd_0_18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" name="Google Shape;869;g77cf0412cd_0_18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g77cf0412cd_0_10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3" name="Google Shape;943;g77cf0412cd_0_10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77cf0412cd_0_19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6" name="Google Shape;966;g77cf0412cd_0_19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77cf0412cd_0_10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0" name="Google Shape;1050;g77cf0412cd_0_10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Google Shape;1134;g77cf0412cd_0_10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5" name="Google Shape;1135;g77cf0412cd_0_10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Google Shape;1134;g77cf0412cd_0_10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5" name="Google Shape;1135;g77cf0412cd_0_10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924475" y="443575"/>
            <a:ext cx="5305500" cy="5305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dk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9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20"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1">
  <p:cSld name="CUSTOM_3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82" name="Google Shape;82;p19"/>
          <p:cNvGrpSpPr/>
          <p:nvPr/>
        </p:nvGrpSpPr>
        <p:grpSpPr>
          <a:xfrm>
            <a:off x="-1200" y="4422606"/>
            <a:ext cx="9144287" cy="720905"/>
            <a:chOff x="6554556" y="4623505"/>
            <a:chExt cx="7127825" cy="720905"/>
          </a:xfrm>
        </p:grpSpPr>
        <p:sp>
          <p:nvSpPr>
            <p:cNvPr id="83" name="Google Shape;83;p19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9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19"/>
          <p:cNvSpPr txBox="1">
            <a:spLocks noGrp="1"/>
          </p:cNvSpPr>
          <p:nvPr>
            <p:ph type="title" idx="2"/>
          </p:nvPr>
        </p:nvSpPr>
        <p:spPr>
          <a:xfrm>
            <a:off x="611025" y="2335750"/>
            <a:ext cx="2609400" cy="12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9">
            <a:hlinkClick r:id=""/>
          </p:cNvPr>
          <p:cNvSpPr txBox="1">
            <a:spLocks noGrp="1"/>
          </p:cNvSpPr>
          <p:nvPr>
            <p:ph type="title" idx="3"/>
          </p:nvPr>
        </p:nvSpPr>
        <p:spPr>
          <a:xfrm>
            <a:off x="4739550" y="1893275"/>
            <a:ext cx="1418400" cy="6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>
            <a:hlinkClick r:id=""/>
          </p:cNvPr>
          <p:cNvSpPr txBox="1">
            <a:spLocks noGrp="1"/>
          </p:cNvSpPr>
          <p:nvPr>
            <p:ph type="title" idx="4"/>
          </p:nvPr>
        </p:nvSpPr>
        <p:spPr>
          <a:xfrm>
            <a:off x="4739550" y="2632450"/>
            <a:ext cx="1418400" cy="6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>
            <a:hlinkClick r:id=""/>
          </p:cNvPr>
          <p:cNvSpPr txBox="1">
            <a:spLocks noGrp="1"/>
          </p:cNvSpPr>
          <p:nvPr>
            <p:ph type="title" idx="5"/>
          </p:nvPr>
        </p:nvSpPr>
        <p:spPr>
          <a:xfrm>
            <a:off x="4739550" y="3371625"/>
            <a:ext cx="1418400" cy="6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2">
  <p:cSld name="CUSTOM_10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body" idx="1"/>
          </p:nvPr>
        </p:nvSpPr>
        <p:spPr>
          <a:xfrm>
            <a:off x="535198" y="2101300"/>
            <a:ext cx="4598100" cy="17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ctr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1" name="Google Shape;91;p20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93" name="Google Shape;93;p20"/>
          <p:cNvGrpSpPr/>
          <p:nvPr/>
        </p:nvGrpSpPr>
        <p:grpSpPr>
          <a:xfrm>
            <a:off x="-1200" y="4422606"/>
            <a:ext cx="9144287" cy="720905"/>
            <a:chOff x="6554556" y="4623505"/>
            <a:chExt cx="7127825" cy="720905"/>
          </a:xfrm>
        </p:grpSpPr>
        <p:sp>
          <p:nvSpPr>
            <p:cNvPr id="94" name="Google Shape;94;p2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3">
  <p:cSld name="CUSTOM_5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/>
          <p:nvPr/>
        </p:nvSpPr>
        <p:spPr>
          <a:xfrm>
            <a:off x="-7225" y="638275"/>
            <a:ext cx="9158400" cy="5502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" name="Google Shape;98;p21"/>
          <p:cNvGrpSpPr/>
          <p:nvPr/>
        </p:nvGrpSpPr>
        <p:grpSpPr>
          <a:xfrm>
            <a:off x="-1200" y="4422606"/>
            <a:ext cx="9144287" cy="720905"/>
            <a:chOff x="6554556" y="4623505"/>
            <a:chExt cx="7127825" cy="720905"/>
          </a:xfrm>
        </p:grpSpPr>
        <p:sp>
          <p:nvSpPr>
            <p:cNvPr id="99" name="Google Shape;99;p21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1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21">
            <a:hlinkClick r:id=""/>
          </p:cNvPr>
          <p:cNvSpPr txBox="1">
            <a:spLocks noGrp="1"/>
          </p:cNvSpPr>
          <p:nvPr>
            <p:ph type="title"/>
          </p:nvPr>
        </p:nvSpPr>
        <p:spPr>
          <a:xfrm>
            <a:off x="5104875" y="2218200"/>
            <a:ext cx="2164800" cy="113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37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ubTitle" idx="1"/>
          </p:nvPr>
        </p:nvSpPr>
        <p:spPr>
          <a:xfrm>
            <a:off x="1586850" y="640375"/>
            <a:ext cx="5970300" cy="5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1">
  <p:cSld name="CUSTOM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" name="Google Shape;105;p22"/>
          <p:cNvGrpSpPr/>
          <p:nvPr/>
        </p:nvGrpSpPr>
        <p:grpSpPr>
          <a:xfrm>
            <a:off x="-1533" y="4422633"/>
            <a:ext cx="9150702" cy="720905"/>
            <a:chOff x="6554556" y="4623505"/>
            <a:chExt cx="7127825" cy="720905"/>
          </a:xfrm>
        </p:grpSpPr>
        <p:sp>
          <p:nvSpPr>
            <p:cNvPr id="106" name="Google Shape;106;p22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2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720900" y="1295331"/>
            <a:ext cx="38511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CUSTOM_6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113" name="Google Shape;113;p23"/>
          <p:cNvGrpSpPr/>
          <p:nvPr/>
        </p:nvGrpSpPr>
        <p:grpSpPr>
          <a:xfrm>
            <a:off x="-1200" y="4422606"/>
            <a:ext cx="9144287" cy="720905"/>
            <a:chOff x="6554556" y="4623505"/>
            <a:chExt cx="7127825" cy="720905"/>
          </a:xfrm>
        </p:grpSpPr>
        <p:sp>
          <p:nvSpPr>
            <p:cNvPr id="114" name="Google Shape;114;p23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3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4">
  <p:cSld name="CUSTOM_6_1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119" name="Google Shape;119;p24"/>
          <p:cNvGrpSpPr/>
          <p:nvPr/>
        </p:nvGrpSpPr>
        <p:grpSpPr>
          <a:xfrm>
            <a:off x="-1200" y="4422606"/>
            <a:ext cx="9144287" cy="720905"/>
            <a:chOff x="6554556" y="4623505"/>
            <a:chExt cx="7127825" cy="720905"/>
          </a:xfrm>
        </p:grpSpPr>
        <p:sp>
          <p:nvSpPr>
            <p:cNvPr id="120" name="Google Shape;120;p2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4"/>
          <p:cNvSpPr txBox="1">
            <a:spLocks noGrp="1"/>
          </p:cNvSpPr>
          <p:nvPr>
            <p:ph type="title" idx="2"/>
          </p:nvPr>
        </p:nvSpPr>
        <p:spPr>
          <a:xfrm>
            <a:off x="1590350" y="2222711"/>
            <a:ext cx="59634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4"/>
          <p:cNvGrpSpPr/>
          <p:nvPr/>
        </p:nvGrpSpPr>
        <p:grpSpPr>
          <a:xfrm>
            <a:off x="-242441" y="313351"/>
            <a:ext cx="9544818" cy="874613"/>
            <a:chOff x="-242443" y="237150"/>
            <a:chExt cx="9544819" cy="874613"/>
          </a:xfrm>
        </p:grpSpPr>
        <p:sp>
          <p:nvSpPr>
            <p:cNvPr id="21" name="Google Shape;21;p4"/>
            <p:cNvSpPr/>
            <p:nvPr/>
          </p:nvSpPr>
          <p:spPr>
            <a:xfrm>
              <a:off x="7625675" y="408622"/>
              <a:ext cx="808827" cy="645494"/>
            </a:xfrm>
            <a:custGeom>
              <a:avLst/>
              <a:gdLst/>
              <a:ahLst/>
              <a:cxnLst/>
              <a:rect l="l" t="t" r="r" b="b"/>
              <a:pathLst>
                <a:path w="61461" h="49059" extrusionOk="0">
                  <a:moveTo>
                    <a:pt x="23010" y="0"/>
                  </a:moveTo>
                  <a:cubicBezTo>
                    <a:pt x="16201" y="0"/>
                    <a:pt x="10669" y="5502"/>
                    <a:pt x="10669" y="12311"/>
                  </a:cubicBezTo>
                  <a:cubicBezTo>
                    <a:pt x="10669" y="13374"/>
                    <a:pt x="10821" y="14408"/>
                    <a:pt x="11065" y="15381"/>
                  </a:cubicBezTo>
                  <a:lnTo>
                    <a:pt x="10669" y="15381"/>
                  </a:lnTo>
                  <a:cubicBezTo>
                    <a:pt x="4773" y="15381"/>
                    <a:pt x="1" y="20153"/>
                    <a:pt x="1" y="26049"/>
                  </a:cubicBezTo>
                  <a:cubicBezTo>
                    <a:pt x="1" y="31399"/>
                    <a:pt x="3922" y="35837"/>
                    <a:pt x="9058" y="36627"/>
                  </a:cubicBezTo>
                  <a:cubicBezTo>
                    <a:pt x="9058" y="36657"/>
                    <a:pt x="9058" y="36718"/>
                    <a:pt x="9058" y="36749"/>
                  </a:cubicBezTo>
                  <a:cubicBezTo>
                    <a:pt x="9058" y="43557"/>
                    <a:pt x="14560" y="49059"/>
                    <a:pt x="21369" y="49059"/>
                  </a:cubicBezTo>
                  <a:cubicBezTo>
                    <a:pt x="25503" y="49059"/>
                    <a:pt x="29150" y="47022"/>
                    <a:pt x="31399" y="43892"/>
                  </a:cubicBezTo>
                  <a:cubicBezTo>
                    <a:pt x="33101" y="46080"/>
                    <a:pt x="35776" y="47478"/>
                    <a:pt x="38755" y="47478"/>
                  </a:cubicBezTo>
                  <a:cubicBezTo>
                    <a:pt x="43740" y="47478"/>
                    <a:pt x="47813" y="43588"/>
                    <a:pt x="48117" y="38694"/>
                  </a:cubicBezTo>
                  <a:cubicBezTo>
                    <a:pt x="49302" y="39271"/>
                    <a:pt x="50670" y="39575"/>
                    <a:pt x="52099" y="39575"/>
                  </a:cubicBezTo>
                  <a:cubicBezTo>
                    <a:pt x="57266" y="39575"/>
                    <a:pt x="61461" y="35381"/>
                    <a:pt x="61461" y="30214"/>
                  </a:cubicBezTo>
                  <a:cubicBezTo>
                    <a:pt x="61461" y="25593"/>
                    <a:pt x="58087" y="21733"/>
                    <a:pt x="53649" y="21004"/>
                  </a:cubicBezTo>
                  <a:cubicBezTo>
                    <a:pt x="53892" y="20031"/>
                    <a:pt x="54044" y="18967"/>
                    <a:pt x="54044" y="17903"/>
                  </a:cubicBezTo>
                  <a:cubicBezTo>
                    <a:pt x="54044" y="11125"/>
                    <a:pt x="48542" y="5593"/>
                    <a:pt x="41734" y="5593"/>
                  </a:cubicBezTo>
                  <a:cubicBezTo>
                    <a:pt x="39029" y="5593"/>
                    <a:pt x="36536" y="6475"/>
                    <a:pt x="34500" y="7934"/>
                  </a:cubicBezTo>
                  <a:cubicBezTo>
                    <a:pt x="32737" y="3283"/>
                    <a:pt x="28269" y="0"/>
                    <a:pt x="230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855672" y="238550"/>
              <a:ext cx="599324" cy="348163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8585054" y="237150"/>
              <a:ext cx="717322" cy="416604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-242443" y="427082"/>
              <a:ext cx="1178906" cy="684681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13050" y="1323875"/>
            <a:ext cx="7929300" cy="28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-1533" y="4560882"/>
            <a:ext cx="9150702" cy="582654"/>
          </a:xfrm>
          <a:custGeom>
            <a:avLst/>
            <a:gdLst/>
            <a:ahLst/>
            <a:cxnLst/>
            <a:rect l="l" t="t" r="r" b="b"/>
            <a:pathLst>
              <a:path w="285113" h="18633" extrusionOk="0">
                <a:moveTo>
                  <a:pt x="1" y="0"/>
                </a:moveTo>
                <a:lnTo>
                  <a:pt x="1" y="18633"/>
                </a:lnTo>
                <a:lnTo>
                  <a:pt x="285112" y="18633"/>
                </a:lnTo>
                <a:lnTo>
                  <a:pt x="285112" y="14104"/>
                </a:lnTo>
                <a:cubicBezTo>
                  <a:pt x="274261" y="13192"/>
                  <a:pt x="263380" y="12341"/>
                  <a:pt x="252467" y="11642"/>
                </a:cubicBezTo>
                <a:cubicBezTo>
                  <a:pt x="167876" y="5806"/>
                  <a:pt x="83923" y="5532"/>
                  <a:pt x="1" y="0"/>
                </a:cubicBezTo>
                <a:close/>
              </a:path>
            </a:pathLst>
          </a:custGeom>
          <a:solidFill>
            <a:srgbClr val="C2B9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4"/>
          <p:cNvGrpSpPr/>
          <p:nvPr/>
        </p:nvGrpSpPr>
        <p:grpSpPr>
          <a:xfrm>
            <a:off x="-1533" y="4422633"/>
            <a:ext cx="9150702" cy="720905"/>
            <a:chOff x="6554556" y="4623505"/>
            <a:chExt cx="7127825" cy="720905"/>
          </a:xfrm>
        </p:grpSpPr>
        <p:sp>
          <p:nvSpPr>
            <p:cNvPr id="28" name="Google Shape;28;p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-675" y="366900"/>
            <a:ext cx="9145500" cy="1084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AutoNum type="arabicPeriod"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AutoNum type="alphaLcPeriod"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AutoNum type="romanLcPeriod"/>
              <a:defRPr sz="4200"/>
            </a:lvl9pPr>
          </a:lstStyle>
          <a:p>
            <a:endParaRPr/>
          </a:p>
        </p:txBody>
      </p:sp>
      <p:grpSp>
        <p:nvGrpSpPr>
          <p:cNvPr id="46" name="Google Shape;46;p7"/>
          <p:cNvGrpSpPr/>
          <p:nvPr/>
        </p:nvGrpSpPr>
        <p:grpSpPr>
          <a:xfrm>
            <a:off x="-1200" y="4422606"/>
            <a:ext cx="9144287" cy="720905"/>
            <a:chOff x="6554556" y="4623505"/>
            <a:chExt cx="7127825" cy="720905"/>
          </a:xfrm>
        </p:grpSpPr>
        <p:sp>
          <p:nvSpPr>
            <p:cNvPr id="47" name="Google Shape;47;p7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7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7"/>
          <p:cNvSpPr txBox="1">
            <a:spLocks noGrp="1"/>
          </p:cNvSpPr>
          <p:nvPr>
            <p:ph type="title" idx="2"/>
          </p:nvPr>
        </p:nvSpPr>
        <p:spPr>
          <a:xfrm>
            <a:off x="1448975" y="1873750"/>
            <a:ext cx="6246300" cy="21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500" b="0"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8100" y="1183850"/>
            <a:ext cx="6367800" cy="26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591925" y="1233175"/>
            <a:ext cx="3277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591925" y="2803075"/>
            <a:ext cx="32778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59095" y="4029539"/>
            <a:ext cx="6535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 b="1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png"/><Relationship Id="rId5" Type="http://schemas.openxmlformats.org/officeDocument/2006/relationships/slide" Target="slide3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jpeg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" Target="slide3.xml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Data" Target="../diagrams/data1.xml"/><Relationship Id="rId5" Type="http://schemas.openxmlformats.org/officeDocument/2006/relationships/image" Target="../media/image1.png"/><Relationship Id="rId10" Type="http://schemas.microsoft.com/office/2007/relationships/diagramDrawing" Target="../diagrams/drawing1.xml"/><Relationship Id="rId4" Type="http://schemas.openxmlformats.org/officeDocument/2006/relationships/slide" Target="slide4.xml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7668976" y="1065576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322846" y="1399711"/>
            <a:ext cx="1941885" cy="2248761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6789214" y="1221137"/>
            <a:ext cx="2012472" cy="2391463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490225" y="449803"/>
            <a:ext cx="1170793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208" y="3506288"/>
            <a:ext cx="9144293" cy="1637222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3572082" y="3023058"/>
            <a:ext cx="1999792" cy="956170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2864498" y="4079351"/>
            <a:ext cx="3293705" cy="682663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0"/>
          <p:cNvSpPr/>
          <p:nvPr/>
        </p:nvSpPr>
        <p:spPr>
          <a:xfrm>
            <a:off x="6542213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-14224" y="3762362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349039" y="2666914"/>
            <a:ext cx="1114025" cy="2225925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2305882" y="959156"/>
            <a:ext cx="4626323" cy="18570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Adaptasi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Hewan</a:t>
            </a:r>
            <a:endParaRPr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16924" y="4272340"/>
            <a:ext cx="3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DEVI DIYAS SARI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435" y="442407"/>
            <a:ext cx="208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Tema</a:t>
            </a:r>
            <a:r>
              <a:rPr lang="en-US" sz="2800" dirty="0" smtClean="0"/>
              <a:t> 2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SEKOLAH\kelas 6\hewan tumb\un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80"/>
            <a:ext cx="9144000" cy="442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7" name="Google Shape;1137;p50">
            <a:hlinkClick r:id="rId4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50"/>
          <p:cNvSpPr txBox="1">
            <a:spLocks noGrp="1"/>
          </p:cNvSpPr>
          <p:nvPr>
            <p:ph type="title"/>
          </p:nvPr>
        </p:nvSpPr>
        <p:spPr>
          <a:xfrm>
            <a:off x="344384" y="4447516"/>
            <a:ext cx="2223705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Unta</a:t>
            </a:r>
            <a:endParaRPr dirty="0"/>
          </a:p>
        </p:txBody>
      </p:sp>
      <p:grpSp>
        <p:nvGrpSpPr>
          <p:cNvPr id="1140" name="Google Shape;1140;p50"/>
          <p:cNvGrpSpPr/>
          <p:nvPr/>
        </p:nvGrpSpPr>
        <p:grpSpPr>
          <a:xfrm rot="1620753">
            <a:off x="7527843" y="1304224"/>
            <a:ext cx="1444145" cy="1990039"/>
            <a:chOff x="6414475" y="2335775"/>
            <a:chExt cx="958950" cy="1331075"/>
          </a:xfrm>
        </p:grpSpPr>
        <p:sp>
          <p:nvSpPr>
            <p:cNvPr id="1141" name="Google Shape;1141;p50"/>
            <p:cNvSpPr/>
            <p:nvPr/>
          </p:nvSpPr>
          <p:spPr>
            <a:xfrm>
              <a:off x="6690702" y="2728522"/>
              <a:ext cx="381465" cy="355023"/>
            </a:xfrm>
            <a:custGeom>
              <a:avLst/>
              <a:gdLst/>
              <a:ahLst/>
              <a:cxnLst/>
              <a:rect l="l" t="t" r="r" b="b"/>
              <a:pathLst>
                <a:path w="2164" h="2014" extrusionOk="0">
                  <a:moveTo>
                    <a:pt x="2164" y="1"/>
                  </a:moveTo>
                  <a:lnTo>
                    <a:pt x="109" y="677"/>
                  </a:lnTo>
                  <a:lnTo>
                    <a:pt x="0" y="1868"/>
                  </a:lnTo>
                  <a:lnTo>
                    <a:pt x="635" y="2006"/>
                  </a:lnTo>
                  <a:cubicBezTo>
                    <a:pt x="678" y="2011"/>
                    <a:pt x="721" y="2014"/>
                    <a:pt x="764" y="2014"/>
                  </a:cubicBezTo>
                  <a:cubicBezTo>
                    <a:pt x="1540" y="2014"/>
                    <a:pt x="2164" y="1120"/>
                    <a:pt x="2164" y="1120"/>
                  </a:cubicBezTo>
                  <a:lnTo>
                    <a:pt x="21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50"/>
            <p:cNvSpPr/>
            <p:nvPr/>
          </p:nvSpPr>
          <p:spPr>
            <a:xfrm>
              <a:off x="6690702" y="3001048"/>
              <a:ext cx="390278" cy="369478"/>
            </a:xfrm>
            <a:custGeom>
              <a:avLst/>
              <a:gdLst/>
              <a:ahLst/>
              <a:cxnLst/>
              <a:rect l="l" t="t" r="r" b="b"/>
              <a:pathLst>
                <a:path w="2214" h="2096" extrusionOk="0">
                  <a:moveTo>
                    <a:pt x="2164" y="0"/>
                  </a:moveTo>
                  <a:lnTo>
                    <a:pt x="0" y="597"/>
                  </a:lnTo>
                  <a:lnTo>
                    <a:pt x="389" y="1980"/>
                  </a:lnTo>
                  <a:lnTo>
                    <a:pt x="639" y="2089"/>
                  </a:lnTo>
                  <a:cubicBezTo>
                    <a:pt x="675" y="2093"/>
                    <a:pt x="711" y="2095"/>
                    <a:pt x="747" y="2095"/>
                  </a:cubicBezTo>
                  <a:cubicBezTo>
                    <a:pt x="1541" y="2095"/>
                    <a:pt x="2214" y="986"/>
                    <a:pt x="2214" y="986"/>
                  </a:cubicBezTo>
                  <a:lnTo>
                    <a:pt x="21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50"/>
            <p:cNvSpPr/>
            <p:nvPr/>
          </p:nvSpPr>
          <p:spPr>
            <a:xfrm>
              <a:off x="6812862" y="2335775"/>
              <a:ext cx="165877" cy="89373"/>
            </a:xfrm>
            <a:custGeom>
              <a:avLst/>
              <a:gdLst/>
              <a:ahLst/>
              <a:cxnLst/>
              <a:rect l="l" t="t" r="r" b="b"/>
              <a:pathLst>
                <a:path w="941" h="507" extrusionOk="0">
                  <a:moveTo>
                    <a:pt x="474" y="0"/>
                  </a:moveTo>
                  <a:cubicBezTo>
                    <a:pt x="288" y="0"/>
                    <a:pt x="116" y="252"/>
                    <a:pt x="1" y="478"/>
                  </a:cubicBezTo>
                  <a:cubicBezTo>
                    <a:pt x="115" y="497"/>
                    <a:pt x="231" y="506"/>
                    <a:pt x="348" y="506"/>
                  </a:cubicBezTo>
                  <a:cubicBezTo>
                    <a:pt x="546" y="506"/>
                    <a:pt x="746" y="479"/>
                    <a:pt x="940" y="424"/>
                  </a:cubicBezTo>
                  <a:cubicBezTo>
                    <a:pt x="832" y="236"/>
                    <a:pt x="686" y="48"/>
                    <a:pt x="523" y="6"/>
                  </a:cubicBezTo>
                  <a:cubicBezTo>
                    <a:pt x="506" y="2"/>
                    <a:pt x="490" y="0"/>
                    <a:pt x="474" y="0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50"/>
            <p:cNvSpPr/>
            <p:nvPr/>
          </p:nvSpPr>
          <p:spPr>
            <a:xfrm>
              <a:off x="6785539" y="2411222"/>
              <a:ext cx="229337" cy="183505"/>
            </a:xfrm>
            <a:custGeom>
              <a:avLst/>
              <a:gdLst/>
              <a:ahLst/>
              <a:cxnLst/>
              <a:rect l="l" t="t" r="r" b="b"/>
              <a:pathLst>
                <a:path w="1301" h="1041" extrusionOk="0">
                  <a:moveTo>
                    <a:pt x="1095" y="0"/>
                  </a:moveTo>
                  <a:cubicBezTo>
                    <a:pt x="907" y="54"/>
                    <a:pt x="712" y="82"/>
                    <a:pt x="517" y="82"/>
                  </a:cubicBezTo>
                  <a:cubicBezTo>
                    <a:pt x="396" y="82"/>
                    <a:pt x="275" y="71"/>
                    <a:pt x="156" y="50"/>
                  </a:cubicBezTo>
                  <a:cubicBezTo>
                    <a:pt x="97" y="167"/>
                    <a:pt x="43" y="288"/>
                    <a:pt x="1" y="410"/>
                  </a:cubicBezTo>
                  <a:lnTo>
                    <a:pt x="302" y="1040"/>
                  </a:lnTo>
                  <a:lnTo>
                    <a:pt x="1158" y="852"/>
                  </a:lnTo>
                  <a:lnTo>
                    <a:pt x="1300" y="451"/>
                  </a:lnTo>
                  <a:cubicBezTo>
                    <a:pt x="1246" y="293"/>
                    <a:pt x="1175" y="142"/>
                    <a:pt x="1095" y="0"/>
                  </a:cubicBezTo>
                  <a:close/>
                </a:path>
              </a:pathLst>
            </a:custGeom>
            <a:solidFill>
              <a:srgbClr val="FBD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50"/>
            <p:cNvSpPr/>
            <p:nvPr/>
          </p:nvSpPr>
          <p:spPr>
            <a:xfrm>
              <a:off x="6786421" y="3547334"/>
              <a:ext cx="216645" cy="119516"/>
            </a:xfrm>
            <a:custGeom>
              <a:avLst/>
              <a:gdLst/>
              <a:ahLst/>
              <a:cxnLst/>
              <a:rect l="l" t="t" r="r" b="b"/>
              <a:pathLst>
                <a:path w="1229" h="678" extrusionOk="0">
                  <a:moveTo>
                    <a:pt x="823" y="0"/>
                  </a:moveTo>
                  <a:cubicBezTo>
                    <a:pt x="531" y="163"/>
                    <a:pt x="251" y="360"/>
                    <a:pt x="0" y="585"/>
                  </a:cubicBezTo>
                  <a:cubicBezTo>
                    <a:pt x="29" y="606"/>
                    <a:pt x="67" y="627"/>
                    <a:pt x="109" y="639"/>
                  </a:cubicBezTo>
                  <a:cubicBezTo>
                    <a:pt x="180" y="667"/>
                    <a:pt x="312" y="677"/>
                    <a:pt x="464" y="677"/>
                  </a:cubicBezTo>
                  <a:cubicBezTo>
                    <a:pt x="615" y="677"/>
                    <a:pt x="785" y="667"/>
                    <a:pt x="932" y="652"/>
                  </a:cubicBezTo>
                  <a:cubicBezTo>
                    <a:pt x="1228" y="619"/>
                    <a:pt x="1174" y="385"/>
                    <a:pt x="1174" y="385"/>
                  </a:cubicBezTo>
                  <a:lnTo>
                    <a:pt x="1145" y="9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rgbClr val="F17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50"/>
            <p:cNvSpPr/>
            <p:nvPr/>
          </p:nvSpPr>
          <p:spPr>
            <a:xfrm>
              <a:off x="6762799" y="3541340"/>
              <a:ext cx="169579" cy="109292"/>
            </a:xfrm>
            <a:custGeom>
              <a:avLst/>
              <a:gdLst/>
              <a:ahLst/>
              <a:cxnLst/>
              <a:rect l="l" t="t" r="r" b="b"/>
              <a:pathLst>
                <a:path w="962" h="620" extrusionOk="0">
                  <a:moveTo>
                    <a:pt x="1" y="1"/>
                  </a:moveTo>
                  <a:cubicBezTo>
                    <a:pt x="1" y="1"/>
                    <a:pt x="9" y="231"/>
                    <a:pt x="17" y="381"/>
                  </a:cubicBezTo>
                  <a:cubicBezTo>
                    <a:pt x="17" y="473"/>
                    <a:pt x="59" y="561"/>
                    <a:pt x="134" y="619"/>
                  </a:cubicBezTo>
                  <a:cubicBezTo>
                    <a:pt x="385" y="394"/>
                    <a:pt x="665" y="197"/>
                    <a:pt x="961" y="3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50"/>
            <p:cNvSpPr/>
            <p:nvPr/>
          </p:nvSpPr>
          <p:spPr>
            <a:xfrm>
              <a:off x="6748345" y="3472768"/>
              <a:ext cx="263535" cy="77738"/>
            </a:xfrm>
            <a:custGeom>
              <a:avLst/>
              <a:gdLst/>
              <a:ahLst/>
              <a:cxnLst/>
              <a:rect l="l" t="t" r="r" b="b"/>
              <a:pathLst>
                <a:path w="1495" h="441" extrusionOk="0">
                  <a:moveTo>
                    <a:pt x="130" y="1"/>
                  </a:moveTo>
                  <a:cubicBezTo>
                    <a:pt x="27" y="1"/>
                    <a:pt x="1" y="353"/>
                    <a:pt x="83" y="390"/>
                  </a:cubicBezTo>
                  <a:cubicBezTo>
                    <a:pt x="171" y="429"/>
                    <a:pt x="595" y="441"/>
                    <a:pt x="932" y="441"/>
                  </a:cubicBezTo>
                  <a:cubicBezTo>
                    <a:pt x="1135" y="441"/>
                    <a:pt x="1306" y="436"/>
                    <a:pt x="1357" y="432"/>
                  </a:cubicBezTo>
                  <a:cubicBezTo>
                    <a:pt x="1494" y="423"/>
                    <a:pt x="1461" y="340"/>
                    <a:pt x="1461" y="206"/>
                  </a:cubicBezTo>
                  <a:cubicBezTo>
                    <a:pt x="1465" y="77"/>
                    <a:pt x="1327" y="60"/>
                    <a:pt x="1327" y="60"/>
                  </a:cubicBezTo>
                  <a:cubicBezTo>
                    <a:pt x="1218" y="67"/>
                    <a:pt x="1108" y="70"/>
                    <a:pt x="998" y="70"/>
                  </a:cubicBezTo>
                  <a:cubicBezTo>
                    <a:pt x="710" y="70"/>
                    <a:pt x="421" y="47"/>
                    <a:pt x="137" y="1"/>
                  </a:cubicBezTo>
                  <a:cubicBezTo>
                    <a:pt x="134" y="1"/>
                    <a:pt x="132" y="1"/>
                    <a:pt x="130" y="1"/>
                  </a:cubicBezTo>
                  <a:close/>
                </a:path>
              </a:pathLst>
            </a:custGeom>
            <a:solidFill>
              <a:srgbClr val="FBD7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50"/>
            <p:cNvSpPr/>
            <p:nvPr/>
          </p:nvSpPr>
          <p:spPr>
            <a:xfrm>
              <a:off x="6772318" y="2481909"/>
              <a:ext cx="56938" cy="999317"/>
            </a:xfrm>
            <a:custGeom>
              <a:avLst/>
              <a:gdLst/>
              <a:ahLst/>
              <a:cxnLst/>
              <a:rect l="l" t="t" r="r" b="b"/>
              <a:pathLst>
                <a:path w="323" h="5669" extrusionOk="0">
                  <a:moveTo>
                    <a:pt x="91" y="1"/>
                  </a:moveTo>
                  <a:cubicBezTo>
                    <a:pt x="79" y="1"/>
                    <a:pt x="72" y="9"/>
                    <a:pt x="72" y="9"/>
                  </a:cubicBezTo>
                  <a:lnTo>
                    <a:pt x="1" y="5622"/>
                  </a:lnTo>
                  <a:cubicBezTo>
                    <a:pt x="84" y="5648"/>
                    <a:pt x="172" y="5660"/>
                    <a:pt x="260" y="5668"/>
                  </a:cubicBezTo>
                  <a:lnTo>
                    <a:pt x="322" y="322"/>
                  </a:lnTo>
                  <a:cubicBezTo>
                    <a:pt x="214" y="314"/>
                    <a:pt x="185" y="113"/>
                    <a:pt x="143" y="46"/>
                  </a:cubicBezTo>
                  <a:cubicBezTo>
                    <a:pt x="121" y="10"/>
                    <a:pt x="103" y="1"/>
                    <a:pt x="91" y="1"/>
                  </a:cubicBez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50"/>
            <p:cNvSpPr/>
            <p:nvPr/>
          </p:nvSpPr>
          <p:spPr>
            <a:xfrm>
              <a:off x="6944013" y="2485082"/>
              <a:ext cx="70864" cy="999846"/>
            </a:xfrm>
            <a:custGeom>
              <a:avLst/>
              <a:gdLst/>
              <a:ahLst/>
              <a:cxnLst/>
              <a:rect l="l" t="t" r="r" b="b"/>
              <a:pathLst>
                <a:path w="402" h="5672" extrusionOk="0">
                  <a:moveTo>
                    <a:pt x="351" y="1"/>
                  </a:moveTo>
                  <a:cubicBezTo>
                    <a:pt x="338" y="1"/>
                    <a:pt x="321" y="4"/>
                    <a:pt x="301" y="11"/>
                  </a:cubicBezTo>
                  <a:cubicBezTo>
                    <a:pt x="217" y="45"/>
                    <a:pt x="167" y="266"/>
                    <a:pt x="63" y="283"/>
                  </a:cubicBezTo>
                  <a:lnTo>
                    <a:pt x="0" y="5671"/>
                  </a:lnTo>
                  <a:cubicBezTo>
                    <a:pt x="130" y="5667"/>
                    <a:pt x="217" y="5663"/>
                    <a:pt x="217" y="5663"/>
                  </a:cubicBezTo>
                  <a:lnTo>
                    <a:pt x="401" y="32"/>
                  </a:lnTo>
                  <a:cubicBezTo>
                    <a:pt x="401" y="32"/>
                    <a:pt x="394" y="1"/>
                    <a:pt x="351" y="1"/>
                  </a:cubicBez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50"/>
            <p:cNvSpPr/>
            <p:nvPr/>
          </p:nvSpPr>
          <p:spPr>
            <a:xfrm>
              <a:off x="6817974" y="2481909"/>
              <a:ext cx="137144" cy="1003548"/>
            </a:xfrm>
            <a:custGeom>
              <a:avLst/>
              <a:gdLst/>
              <a:ahLst/>
              <a:cxnLst/>
              <a:rect l="l" t="t" r="r" b="b"/>
              <a:pathLst>
                <a:path w="778" h="5693" extrusionOk="0">
                  <a:moveTo>
                    <a:pt x="391" y="0"/>
                  </a:moveTo>
                  <a:cubicBezTo>
                    <a:pt x="245" y="0"/>
                    <a:pt x="84" y="322"/>
                    <a:pt x="84" y="322"/>
                  </a:cubicBezTo>
                  <a:lnTo>
                    <a:pt x="63" y="322"/>
                  </a:lnTo>
                  <a:lnTo>
                    <a:pt x="1" y="5668"/>
                  </a:lnTo>
                  <a:cubicBezTo>
                    <a:pt x="177" y="5684"/>
                    <a:pt x="354" y="5693"/>
                    <a:pt x="531" y="5693"/>
                  </a:cubicBezTo>
                  <a:cubicBezTo>
                    <a:pt x="592" y="5693"/>
                    <a:pt x="654" y="5691"/>
                    <a:pt x="715" y="5689"/>
                  </a:cubicBezTo>
                  <a:lnTo>
                    <a:pt x="778" y="301"/>
                  </a:lnTo>
                  <a:lnTo>
                    <a:pt x="753" y="301"/>
                  </a:lnTo>
                  <a:cubicBezTo>
                    <a:pt x="627" y="276"/>
                    <a:pt x="544" y="4"/>
                    <a:pt x="393" y="0"/>
                  </a:cubicBezTo>
                  <a:cubicBezTo>
                    <a:pt x="392" y="0"/>
                    <a:pt x="392" y="0"/>
                    <a:pt x="391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50"/>
            <p:cNvSpPr/>
            <p:nvPr/>
          </p:nvSpPr>
          <p:spPr>
            <a:xfrm>
              <a:off x="6588285" y="2556299"/>
              <a:ext cx="496397" cy="344623"/>
            </a:xfrm>
            <a:custGeom>
              <a:avLst/>
              <a:gdLst/>
              <a:ahLst/>
              <a:cxnLst/>
              <a:rect l="l" t="t" r="r" b="b"/>
              <a:pathLst>
                <a:path w="2816" h="1955" extrusionOk="0">
                  <a:moveTo>
                    <a:pt x="602" y="0"/>
                  </a:moveTo>
                  <a:lnTo>
                    <a:pt x="602" y="0"/>
                  </a:lnTo>
                  <a:cubicBezTo>
                    <a:pt x="602" y="0"/>
                    <a:pt x="594" y="472"/>
                    <a:pt x="631" y="618"/>
                  </a:cubicBezTo>
                  <a:lnTo>
                    <a:pt x="1" y="748"/>
                  </a:lnTo>
                  <a:cubicBezTo>
                    <a:pt x="1" y="748"/>
                    <a:pt x="661" y="1612"/>
                    <a:pt x="1809" y="1955"/>
                  </a:cubicBezTo>
                  <a:cubicBezTo>
                    <a:pt x="2239" y="1830"/>
                    <a:pt x="2603" y="1533"/>
                    <a:pt x="2816" y="1136"/>
                  </a:cubicBezTo>
                  <a:cubicBezTo>
                    <a:pt x="2795" y="1082"/>
                    <a:pt x="2770" y="1028"/>
                    <a:pt x="2745" y="978"/>
                  </a:cubicBezTo>
                  <a:cubicBezTo>
                    <a:pt x="2745" y="978"/>
                    <a:pt x="1291" y="677"/>
                    <a:pt x="6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50"/>
            <p:cNvSpPr/>
            <p:nvPr/>
          </p:nvSpPr>
          <p:spPr>
            <a:xfrm>
              <a:off x="6906466" y="2756551"/>
              <a:ext cx="217350" cy="169403"/>
            </a:xfrm>
            <a:custGeom>
              <a:avLst/>
              <a:gdLst/>
              <a:ahLst/>
              <a:cxnLst/>
              <a:rect l="l" t="t" r="r" b="b"/>
              <a:pathLst>
                <a:path w="1233" h="961" extrusionOk="0">
                  <a:moveTo>
                    <a:pt x="1011" y="0"/>
                  </a:moveTo>
                  <a:cubicBezTo>
                    <a:pt x="798" y="397"/>
                    <a:pt x="434" y="694"/>
                    <a:pt x="0" y="819"/>
                  </a:cubicBezTo>
                  <a:cubicBezTo>
                    <a:pt x="305" y="911"/>
                    <a:pt x="622" y="961"/>
                    <a:pt x="940" y="961"/>
                  </a:cubicBezTo>
                  <a:cubicBezTo>
                    <a:pt x="940" y="961"/>
                    <a:pt x="1232" y="564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50"/>
            <p:cNvSpPr/>
            <p:nvPr/>
          </p:nvSpPr>
          <p:spPr>
            <a:xfrm>
              <a:off x="6650158" y="3106286"/>
              <a:ext cx="491285" cy="310072"/>
            </a:xfrm>
            <a:custGeom>
              <a:avLst/>
              <a:gdLst/>
              <a:ahLst/>
              <a:cxnLst/>
              <a:rect l="l" t="t" r="r" b="b"/>
              <a:pathLst>
                <a:path w="2787" h="1759" extrusionOk="0">
                  <a:moveTo>
                    <a:pt x="230" y="0"/>
                  </a:moveTo>
                  <a:cubicBezTo>
                    <a:pt x="155" y="134"/>
                    <a:pt x="0" y="1028"/>
                    <a:pt x="230" y="1258"/>
                  </a:cubicBezTo>
                  <a:cubicBezTo>
                    <a:pt x="485" y="1512"/>
                    <a:pt x="924" y="1667"/>
                    <a:pt x="1379" y="1759"/>
                  </a:cubicBezTo>
                  <a:cubicBezTo>
                    <a:pt x="1909" y="1579"/>
                    <a:pt x="2415" y="1266"/>
                    <a:pt x="2786" y="840"/>
                  </a:cubicBezTo>
                  <a:cubicBezTo>
                    <a:pt x="1421" y="652"/>
                    <a:pt x="230" y="0"/>
                    <a:pt x="2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50"/>
            <p:cNvSpPr/>
            <p:nvPr/>
          </p:nvSpPr>
          <p:spPr>
            <a:xfrm>
              <a:off x="6892364" y="3254183"/>
              <a:ext cx="324174" cy="188088"/>
            </a:xfrm>
            <a:custGeom>
              <a:avLst/>
              <a:gdLst/>
              <a:ahLst/>
              <a:cxnLst/>
              <a:rect l="l" t="t" r="r" b="b"/>
              <a:pathLst>
                <a:path w="1839" h="1067" extrusionOk="0">
                  <a:moveTo>
                    <a:pt x="1412" y="1"/>
                  </a:moveTo>
                  <a:cubicBezTo>
                    <a:pt x="1041" y="427"/>
                    <a:pt x="535" y="740"/>
                    <a:pt x="1" y="920"/>
                  </a:cubicBezTo>
                  <a:cubicBezTo>
                    <a:pt x="505" y="1017"/>
                    <a:pt x="1020" y="1067"/>
                    <a:pt x="1532" y="1067"/>
                  </a:cubicBezTo>
                  <a:cubicBezTo>
                    <a:pt x="1572" y="1067"/>
                    <a:pt x="1611" y="1067"/>
                    <a:pt x="1651" y="1066"/>
                  </a:cubicBezTo>
                  <a:lnTo>
                    <a:pt x="1279" y="527"/>
                  </a:lnTo>
                  <a:cubicBezTo>
                    <a:pt x="1425" y="456"/>
                    <a:pt x="1839" y="43"/>
                    <a:pt x="1839" y="43"/>
                  </a:cubicBezTo>
                  <a:cubicBezTo>
                    <a:pt x="1697" y="34"/>
                    <a:pt x="1555" y="22"/>
                    <a:pt x="14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50"/>
            <p:cNvSpPr/>
            <p:nvPr/>
          </p:nvSpPr>
          <p:spPr>
            <a:xfrm>
              <a:off x="6941721" y="3004574"/>
              <a:ext cx="176983" cy="176806"/>
            </a:xfrm>
            <a:custGeom>
              <a:avLst/>
              <a:gdLst/>
              <a:ahLst/>
              <a:cxnLst/>
              <a:rect l="l" t="t" r="r" b="b"/>
              <a:pathLst>
                <a:path w="1004" h="1003" extrusionOk="0">
                  <a:moveTo>
                    <a:pt x="828" y="1"/>
                  </a:moveTo>
                  <a:lnTo>
                    <a:pt x="828" y="1"/>
                  </a:lnTo>
                  <a:cubicBezTo>
                    <a:pt x="669" y="385"/>
                    <a:pt x="376" y="698"/>
                    <a:pt x="1" y="882"/>
                  </a:cubicBezTo>
                  <a:cubicBezTo>
                    <a:pt x="275" y="957"/>
                    <a:pt x="515" y="1003"/>
                    <a:pt x="657" y="1003"/>
                  </a:cubicBezTo>
                  <a:cubicBezTo>
                    <a:pt x="729" y="1003"/>
                    <a:pt x="776" y="991"/>
                    <a:pt x="790" y="966"/>
                  </a:cubicBezTo>
                  <a:cubicBezTo>
                    <a:pt x="1003" y="607"/>
                    <a:pt x="869" y="101"/>
                    <a:pt x="8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50"/>
            <p:cNvSpPr/>
            <p:nvPr/>
          </p:nvSpPr>
          <p:spPr>
            <a:xfrm>
              <a:off x="6666376" y="2847863"/>
              <a:ext cx="421303" cy="312364"/>
            </a:xfrm>
            <a:custGeom>
              <a:avLst/>
              <a:gdLst/>
              <a:ahLst/>
              <a:cxnLst/>
              <a:rect l="l" t="t" r="r" b="b"/>
              <a:pathLst>
                <a:path w="2390" h="1772" extrusionOk="0">
                  <a:moveTo>
                    <a:pt x="247" y="0"/>
                  </a:moveTo>
                  <a:cubicBezTo>
                    <a:pt x="88" y="117"/>
                    <a:pt x="0" y="827"/>
                    <a:pt x="138" y="1191"/>
                  </a:cubicBezTo>
                  <a:cubicBezTo>
                    <a:pt x="481" y="1420"/>
                    <a:pt x="1078" y="1642"/>
                    <a:pt x="1563" y="1771"/>
                  </a:cubicBezTo>
                  <a:cubicBezTo>
                    <a:pt x="1938" y="1587"/>
                    <a:pt x="2231" y="1274"/>
                    <a:pt x="2390" y="890"/>
                  </a:cubicBezTo>
                  <a:cubicBezTo>
                    <a:pt x="2390" y="882"/>
                    <a:pt x="2385" y="877"/>
                    <a:pt x="2381" y="873"/>
                  </a:cubicBezTo>
                  <a:cubicBezTo>
                    <a:pt x="2323" y="781"/>
                    <a:pt x="2076" y="740"/>
                    <a:pt x="2076" y="740"/>
                  </a:cubicBezTo>
                  <a:cubicBezTo>
                    <a:pt x="1028" y="627"/>
                    <a:pt x="247" y="0"/>
                    <a:pt x="2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0"/>
            <p:cNvSpPr/>
            <p:nvPr/>
          </p:nvSpPr>
          <p:spPr>
            <a:xfrm>
              <a:off x="6505082" y="3008275"/>
              <a:ext cx="119516" cy="118811"/>
            </a:xfrm>
            <a:custGeom>
              <a:avLst/>
              <a:gdLst/>
              <a:ahLst/>
              <a:cxnLst/>
              <a:rect l="l" t="t" r="r" b="b"/>
              <a:pathLst>
                <a:path w="678" h="674" extrusionOk="0">
                  <a:moveTo>
                    <a:pt x="631" y="1"/>
                  </a:moveTo>
                  <a:lnTo>
                    <a:pt x="326" y="147"/>
                  </a:lnTo>
                  <a:lnTo>
                    <a:pt x="1" y="43"/>
                  </a:lnTo>
                  <a:lnTo>
                    <a:pt x="151" y="347"/>
                  </a:lnTo>
                  <a:lnTo>
                    <a:pt x="46" y="673"/>
                  </a:lnTo>
                  <a:lnTo>
                    <a:pt x="351" y="523"/>
                  </a:lnTo>
                  <a:lnTo>
                    <a:pt x="677" y="627"/>
                  </a:lnTo>
                  <a:lnTo>
                    <a:pt x="677" y="627"/>
                  </a:lnTo>
                  <a:lnTo>
                    <a:pt x="527" y="327"/>
                  </a:lnTo>
                  <a:lnTo>
                    <a:pt x="63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0"/>
            <p:cNvSpPr/>
            <p:nvPr/>
          </p:nvSpPr>
          <p:spPr>
            <a:xfrm>
              <a:off x="7106717" y="2782287"/>
              <a:ext cx="156887" cy="157063"/>
            </a:xfrm>
            <a:custGeom>
              <a:avLst/>
              <a:gdLst/>
              <a:ahLst/>
              <a:cxnLst/>
              <a:rect l="l" t="t" r="r" b="b"/>
              <a:pathLst>
                <a:path w="890" h="891" extrusionOk="0">
                  <a:moveTo>
                    <a:pt x="485" y="0"/>
                  </a:moveTo>
                  <a:lnTo>
                    <a:pt x="326" y="301"/>
                  </a:lnTo>
                  <a:lnTo>
                    <a:pt x="0" y="406"/>
                  </a:lnTo>
                  <a:lnTo>
                    <a:pt x="297" y="564"/>
                  </a:lnTo>
                  <a:lnTo>
                    <a:pt x="401" y="890"/>
                  </a:lnTo>
                  <a:lnTo>
                    <a:pt x="564" y="594"/>
                  </a:lnTo>
                  <a:lnTo>
                    <a:pt x="890" y="489"/>
                  </a:lnTo>
                  <a:lnTo>
                    <a:pt x="589" y="326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50"/>
            <p:cNvSpPr/>
            <p:nvPr/>
          </p:nvSpPr>
          <p:spPr>
            <a:xfrm>
              <a:off x="7149376" y="2983244"/>
              <a:ext cx="173281" cy="170989"/>
            </a:xfrm>
            <a:custGeom>
              <a:avLst/>
              <a:gdLst/>
              <a:ahLst/>
              <a:cxnLst/>
              <a:rect l="l" t="t" r="r" b="b"/>
              <a:pathLst>
                <a:path w="983" h="970" extrusionOk="0">
                  <a:moveTo>
                    <a:pt x="297" y="327"/>
                  </a:moveTo>
                  <a:cubicBezTo>
                    <a:pt x="297" y="327"/>
                    <a:pt x="318" y="9"/>
                    <a:pt x="393" y="5"/>
                  </a:cubicBezTo>
                  <a:cubicBezTo>
                    <a:pt x="472" y="1"/>
                    <a:pt x="610" y="214"/>
                    <a:pt x="610" y="214"/>
                  </a:cubicBezTo>
                  <a:cubicBezTo>
                    <a:pt x="610" y="214"/>
                    <a:pt x="924" y="197"/>
                    <a:pt x="944" y="268"/>
                  </a:cubicBezTo>
                  <a:cubicBezTo>
                    <a:pt x="965" y="339"/>
                    <a:pt x="769" y="498"/>
                    <a:pt x="769" y="498"/>
                  </a:cubicBezTo>
                  <a:cubicBezTo>
                    <a:pt x="769" y="498"/>
                    <a:pt x="982" y="761"/>
                    <a:pt x="932" y="811"/>
                  </a:cubicBezTo>
                  <a:cubicBezTo>
                    <a:pt x="886" y="857"/>
                    <a:pt x="569" y="728"/>
                    <a:pt x="569" y="728"/>
                  </a:cubicBezTo>
                  <a:cubicBezTo>
                    <a:pt x="569" y="728"/>
                    <a:pt x="360" y="970"/>
                    <a:pt x="280" y="953"/>
                  </a:cubicBezTo>
                  <a:cubicBezTo>
                    <a:pt x="226" y="945"/>
                    <a:pt x="289" y="619"/>
                    <a:pt x="289" y="619"/>
                  </a:cubicBezTo>
                  <a:cubicBezTo>
                    <a:pt x="289" y="619"/>
                    <a:pt x="0" y="544"/>
                    <a:pt x="9" y="469"/>
                  </a:cubicBezTo>
                  <a:cubicBezTo>
                    <a:pt x="17" y="389"/>
                    <a:pt x="297" y="327"/>
                    <a:pt x="297" y="32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50"/>
            <p:cNvSpPr/>
            <p:nvPr/>
          </p:nvSpPr>
          <p:spPr>
            <a:xfrm>
              <a:off x="6475643" y="2802207"/>
              <a:ext cx="173281" cy="176101"/>
            </a:xfrm>
            <a:custGeom>
              <a:avLst/>
              <a:gdLst/>
              <a:ahLst/>
              <a:cxnLst/>
              <a:rect l="l" t="t" r="r" b="b"/>
              <a:pathLst>
                <a:path w="983" h="999" extrusionOk="0">
                  <a:moveTo>
                    <a:pt x="356" y="288"/>
                  </a:moveTo>
                  <a:cubicBezTo>
                    <a:pt x="356" y="288"/>
                    <a:pt x="485" y="0"/>
                    <a:pt x="560" y="21"/>
                  </a:cubicBezTo>
                  <a:cubicBezTo>
                    <a:pt x="635" y="46"/>
                    <a:pt x="686" y="297"/>
                    <a:pt x="686" y="297"/>
                  </a:cubicBezTo>
                  <a:cubicBezTo>
                    <a:pt x="686" y="297"/>
                    <a:pt x="982" y="389"/>
                    <a:pt x="982" y="464"/>
                  </a:cubicBezTo>
                  <a:cubicBezTo>
                    <a:pt x="978" y="539"/>
                    <a:pt x="740" y="618"/>
                    <a:pt x="740" y="618"/>
                  </a:cubicBezTo>
                  <a:cubicBezTo>
                    <a:pt x="740" y="618"/>
                    <a:pt x="844" y="940"/>
                    <a:pt x="782" y="969"/>
                  </a:cubicBezTo>
                  <a:cubicBezTo>
                    <a:pt x="719" y="999"/>
                    <a:pt x="472" y="760"/>
                    <a:pt x="472" y="760"/>
                  </a:cubicBezTo>
                  <a:cubicBezTo>
                    <a:pt x="472" y="760"/>
                    <a:pt x="193" y="911"/>
                    <a:pt x="122" y="869"/>
                  </a:cubicBezTo>
                  <a:cubicBezTo>
                    <a:pt x="76" y="844"/>
                    <a:pt x="247" y="556"/>
                    <a:pt x="247" y="556"/>
                  </a:cubicBezTo>
                  <a:cubicBezTo>
                    <a:pt x="247" y="556"/>
                    <a:pt x="0" y="389"/>
                    <a:pt x="34" y="322"/>
                  </a:cubicBezTo>
                  <a:cubicBezTo>
                    <a:pt x="67" y="255"/>
                    <a:pt x="356" y="288"/>
                    <a:pt x="356" y="28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50"/>
            <p:cNvSpPr/>
            <p:nvPr/>
          </p:nvSpPr>
          <p:spPr>
            <a:xfrm>
              <a:off x="7298331" y="2873599"/>
              <a:ext cx="75094" cy="64518"/>
            </a:xfrm>
            <a:custGeom>
              <a:avLst/>
              <a:gdLst/>
              <a:ahLst/>
              <a:cxnLst/>
              <a:rect l="l" t="t" r="r" b="b"/>
              <a:pathLst>
                <a:path w="426" h="366" extrusionOk="0">
                  <a:moveTo>
                    <a:pt x="217" y="0"/>
                  </a:moveTo>
                  <a:cubicBezTo>
                    <a:pt x="99" y="0"/>
                    <a:pt x="1" y="122"/>
                    <a:pt x="49" y="247"/>
                  </a:cubicBezTo>
                  <a:cubicBezTo>
                    <a:pt x="77" y="326"/>
                    <a:pt x="147" y="366"/>
                    <a:pt x="217" y="366"/>
                  </a:cubicBezTo>
                  <a:cubicBezTo>
                    <a:pt x="284" y="366"/>
                    <a:pt x="351" y="330"/>
                    <a:pt x="383" y="259"/>
                  </a:cubicBezTo>
                  <a:cubicBezTo>
                    <a:pt x="425" y="167"/>
                    <a:pt x="383" y="59"/>
                    <a:pt x="292" y="17"/>
                  </a:cubicBezTo>
                  <a:cubicBezTo>
                    <a:pt x="267" y="6"/>
                    <a:pt x="241" y="0"/>
                    <a:pt x="2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50"/>
            <p:cNvSpPr/>
            <p:nvPr/>
          </p:nvSpPr>
          <p:spPr>
            <a:xfrm>
              <a:off x="6414475" y="2956802"/>
              <a:ext cx="40720" cy="39839"/>
            </a:xfrm>
            <a:custGeom>
              <a:avLst/>
              <a:gdLst/>
              <a:ahLst/>
              <a:cxnLst/>
              <a:rect l="l" t="t" r="r" b="b"/>
              <a:pathLst>
                <a:path w="231" h="226" extrusionOk="0">
                  <a:moveTo>
                    <a:pt x="114" y="0"/>
                  </a:moveTo>
                  <a:cubicBezTo>
                    <a:pt x="51" y="0"/>
                    <a:pt x="1" y="51"/>
                    <a:pt x="1" y="113"/>
                  </a:cubicBezTo>
                  <a:cubicBezTo>
                    <a:pt x="1" y="176"/>
                    <a:pt x="51" y="226"/>
                    <a:pt x="114" y="226"/>
                  </a:cubicBezTo>
                  <a:cubicBezTo>
                    <a:pt x="176" y="226"/>
                    <a:pt x="226" y="176"/>
                    <a:pt x="231" y="113"/>
                  </a:cubicBezTo>
                  <a:cubicBezTo>
                    <a:pt x="226" y="51"/>
                    <a:pt x="176" y="0"/>
                    <a:pt x="1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164" name="Google Shape;1164;p50">
            <a:hlinkClick r:id="rId5" action="ppaction://hlinksldjump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26667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Google Shape;1137;p50">
            <a:hlinkClick r:id="rId3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50"/>
          <p:cNvSpPr txBox="1">
            <a:spLocks noGrp="1"/>
          </p:cNvSpPr>
          <p:nvPr>
            <p:ph type="body" idx="1"/>
          </p:nvPr>
        </p:nvSpPr>
        <p:spPr>
          <a:xfrm>
            <a:off x="4343153" y="1300990"/>
            <a:ext cx="4800847" cy="34342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Hewan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nokturnal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mencari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r>
              <a:rPr lang="en-US" dirty="0" smtClean="0"/>
              <a:t> yang </a:t>
            </a:r>
            <a:r>
              <a:rPr lang="en-US" dirty="0" err="1" smtClean="0"/>
              <a:t>tajam</a:t>
            </a:r>
            <a:endParaRPr lang="en-US" dirty="0" smtClean="0"/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memutar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 smtClean="0"/>
              <a:t>mangsa</a:t>
            </a:r>
            <a:endParaRPr lang="en-US" dirty="0" smtClean="0"/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-US" dirty="0" err="1" smtClean="0"/>
              <a:t>Paruh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mencabik</a:t>
            </a:r>
            <a:r>
              <a:rPr lang="en-US" dirty="0"/>
              <a:t> </a:t>
            </a:r>
            <a:r>
              <a:rPr lang="en-US" dirty="0" err="1" smtClean="0"/>
              <a:t>daging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39" name="Google Shape;1139;p50"/>
          <p:cNvSpPr txBox="1">
            <a:spLocks noGrp="1"/>
          </p:cNvSpPr>
          <p:nvPr>
            <p:ph type="title"/>
          </p:nvPr>
        </p:nvSpPr>
        <p:spPr>
          <a:xfrm>
            <a:off x="4536374" y="609759"/>
            <a:ext cx="3898126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Burug</a:t>
            </a:r>
            <a:r>
              <a:rPr lang="en-US" dirty="0" smtClean="0"/>
              <a:t> </a:t>
            </a:r>
            <a:r>
              <a:rPr lang="en-US" dirty="0" err="1" smtClean="0"/>
              <a:t>Hantu</a:t>
            </a:r>
            <a:endParaRPr dirty="0"/>
          </a:p>
        </p:txBody>
      </p:sp>
      <p:sp>
        <p:nvSpPr>
          <p:cNvPr id="1163" name="Google Shape;1163;p50">
            <a:hlinkClick r:id="rId4" action="ppaction://hlinksldjump"/>
          </p:cNvPr>
          <p:cNvSpPr/>
          <p:nvPr/>
        </p:nvSpPr>
        <p:spPr>
          <a:xfrm>
            <a:off x="547400" y="742675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64" name="Google Shape;1164;p50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6667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5122" name="Picture 2" descr="E:\SEKOLAH\kelas 6\hewan tumb\burung hantu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"/>
            <a:ext cx="4343153" cy="514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p47">
            <a:hlinkClick r:id="rId3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47"/>
          <p:cNvSpPr/>
          <p:nvPr/>
        </p:nvSpPr>
        <p:spPr>
          <a:xfrm>
            <a:off x="-226073" y="1603524"/>
            <a:ext cx="951175" cy="552509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47"/>
          <p:cNvSpPr/>
          <p:nvPr/>
        </p:nvSpPr>
        <p:spPr>
          <a:xfrm>
            <a:off x="7887877" y="3180501"/>
            <a:ext cx="960943" cy="76703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47"/>
          <p:cNvSpPr txBox="1">
            <a:spLocks noGrp="1"/>
          </p:cNvSpPr>
          <p:nvPr>
            <p:ph type="body" idx="1"/>
          </p:nvPr>
        </p:nvSpPr>
        <p:spPr>
          <a:xfrm>
            <a:off x="2471426" y="1067660"/>
            <a:ext cx="6097982" cy="31490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4000" dirty="0" err="1" smtClean="0"/>
              <a:t>Penyesuaian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organisme</a:t>
            </a:r>
            <a:r>
              <a:rPr lang="en-US" sz="4000" dirty="0" smtClean="0"/>
              <a:t> </a:t>
            </a:r>
            <a:r>
              <a:rPr lang="en-US" sz="4000" dirty="0" err="1" smtClean="0"/>
              <a:t>terhadap</a:t>
            </a:r>
            <a:r>
              <a:rPr lang="en-US" sz="4000" dirty="0" smtClean="0"/>
              <a:t> </a:t>
            </a:r>
            <a:r>
              <a:rPr lang="en-US" sz="4000" dirty="0" err="1" smtClean="0"/>
              <a:t>lingkungan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tingkah</a:t>
            </a:r>
            <a:r>
              <a:rPr lang="en-US" sz="4000" dirty="0" smtClean="0"/>
              <a:t> </a:t>
            </a:r>
            <a:r>
              <a:rPr lang="en-US" sz="4000" dirty="0" err="1" smtClean="0"/>
              <a:t>laku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1995" y="508686"/>
            <a:ext cx="7713600" cy="575400"/>
          </a:xfrm>
        </p:spPr>
        <p:txBody>
          <a:bodyPr/>
          <a:lstStyle/>
          <a:p>
            <a:pPr lvl="0" algn="just">
              <a:buNone/>
            </a:pPr>
            <a:r>
              <a:rPr lang="en-US" sz="2800" dirty="0" err="1" smtClean="0"/>
              <a:t>Adaptasi</a:t>
            </a:r>
            <a:r>
              <a:rPr lang="en-US" sz="2800" dirty="0" smtClean="0"/>
              <a:t> </a:t>
            </a:r>
            <a:r>
              <a:rPr lang="en-US" sz="2800" dirty="0" err="1" smtClean="0"/>
              <a:t>Tingkah</a:t>
            </a:r>
            <a:r>
              <a:rPr lang="en-US" sz="2800" dirty="0" smtClean="0"/>
              <a:t> </a:t>
            </a:r>
            <a:r>
              <a:rPr lang="en-US" sz="2800" dirty="0" err="1" smtClean="0"/>
              <a:t>Laku</a:t>
            </a:r>
            <a:endParaRPr lang="en-US" dirty="0"/>
          </a:p>
        </p:txBody>
      </p:sp>
      <p:sp>
        <p:nvSpPr>
          <p:cNvPr id="974" name="Google Shape;974;p47">
            <a:hlinkClick r:id="rId4" action="ppaction://hlinksldjump"/>
          </p:cNvPr>
          <p:cNvSpPr/>
          <p:nvPr/>
        </p:nvSpPr>
        <p:spPr>
          <a:xfrm>
            <a:off x="547400" y="742675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47" name="Google Shape;1047;p47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6667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82" name="Google Shape;1088;p49"/>
          <p:cNvGrpSpPr/>
          <p:nvPr/>
        </p:nvGrpSpPr>
        <p:grpSpPr>
          <a:xfrm>
            <a:off x="171890" y="1305697"/>
            <a:ext cx="2355207" cy="2959482"/>
            <a:chOff x="2039108" y="678179"/>
            <a:chExt cx="1846062" cy="2319889"/>
          </a:xfrm>
        </p:grpSpPr>
        <p:grpSp>
          <p:nvGrpSpPr>
            <p:cNvPr id="83" name="Google Shape;1089;p49"/>
            <p:cNvGrpSpPr/>
            <p:nvPr/>
          </p:nvGrpSpPr>
          <p:grpSpPr>
            <a:xfrm>
              <a:off x="2039108" y="678179"/>
              <a:ext cx="1846062" cy="2319889"/>
              <a:chOff x="-1122992" y="804804"/>
              <a:chExt cx="1846062" cy="2319889"/>
            </a:xfrm>
          </p:grpSpPr>
          <p:sp>
            <p:nvSpPr>
              <p:cNvPr id="85" name="Google Shape;1090;p49"/>
              <p:cNvSpPr/>
              <p:nvPr/>
            </p:nvSpPr>
            <p:spPr>
              <a:xfrm>
                <a:off x="-901238" y="2245689"/>
                <a:ext cx="1402621" cy="655824"/>
              </a:xfrm>
              <a:custGeom>
                <a:avLst/>
                <a:gdLst/>
                <a:ahLst/>
                <a:cxnLst/>
                <a:rect l="l" t="t" r="r" b="b"/>
                <a:pathLst>
                  <a:path w="23466" h="10972" extrusionOk="0">
                    <a:moveTo>
                      <a:pt x="15508" y="0"/>
                    </a:moveTo>
                    <a:cubicBezTo>
                      <a:pt x="14830" y="0"/>
                      <a:pt x="14408" y="90"/>
                      <a:pt x="14408" y="90"/>
                    </a:cubicBezTo>
                    <a:lnTo>
                      <a:pt x="14073" y="1123"/>
                    </a:lnTo>
                    <a:cubicBezTo>
                      <a:pt x="13344" y="1458"/>
                      <a:pt x="12158" y="1488"/>
                      <a:pt x="11763" y="1518"/>
                    </a:cubicBezTo>
                    <a:lnTo>
                      <a:pt x="11733" y="1518"/>
                    </a:lnTo>
                    <a:cubicBezTo>
                      <a:pt x="11307" y="1488"/>
                      <a:pt x="10122" y="1458"/>
                      <a:pt x="9392" y="1123"/>
                    </a:cubicBezTo>
                    <a:lnTo>
                      <a:pt x="9362" y="211"/>
                    </a:lnTo>
                    <a:cubicBezTo>
                      <a:pt x="9362" y="211"/>
                      <a:pt x="8855" y="99"/>
                      <a:pt x="8060" y="99"/>
                    </a:cubicBezTo>
                    <a:cubicBezTo>
                      <a:pt x="6046" y="99"/>
                      <a:pt x="2179" y="818"/>
                      <a:pt x="0" y="5895"/>
                    </a:cubicBezTo>
                    <a:cubicBezTo>
                      <a:pt x="0" y="5895"/>
                      <a:pt x="3526" y="8327"/>
                      <a:pt x="4590" y="8509"/>
                    </a:cubicBezTo>
                    <a:lnTo>
                      <a:pt x="4833" y="10698"/>
                    </a:lnTo>
                    <a:lnTo>
                      <a:pt x="11398" y="10819"/>
                    </a:lnTo>
                    <a:lnTo>
                      <a:pt x="12098" y="10819"/>
                    </a:lnTo>
                    <a:lnTo>
                      <a:pt x="18693" y="10971"/>
                    </a:lnTo>
                    <a:lnTo>
                      <a:pt x="18876" y="8509"/>
                    </a:lnTo>
                    <a:cubicBezTo>
                      <a:pt x="19970" y="8327"/>
                      <a:pt x="23466" y="5895"/>
                      <a:pt x="23466" y="5895"/>
                    </a:cubicBezTo>
                    <a:cubicBezTo>
                      <a:pt x="21231" y="690"/>
                      <a:pt x="17388" y="0"/>
                      <a:pt x="155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091;p49"/>
              <p:cNvSpPr/>
              <p:nvPr/>
            </p:nvSpPr>
            <p:spPr>
              <a:xfrm>
                <a:off x="-372555" y="2082037"/>
                <a:ext cx="388820" cy="262401"/>
              </a:xfrm>
              <a:custGeom>
                <a:avLst/>
                <a:gdLst/>
                <a:ahLst/>
                <a:cxnLst/>
                <a:rect l="l" t="t" r="r" b="b"/>
                <a:pathLst>
                  <a:path w="6505" h="4390" extrusionOk="0">
                    <a:moveTo>
                      <a:pt x="6505" y="1"/>
                    </a:moveTo>
                    <a:lnTo>
                      <a:pt x="0" y="639"/>
                    </a:lnTo>
                    <a:cubicBezTo>
                      <a:pt x="0" y="639"/>
                      <a:pt x="578" y="2007"/>
                      <a:pt x="608" y="4074"/>
                    </a:cubicBezTo>
                    <a:cubicBezTo>
                      <a:pt x="608" y="4074"/>
                      <a:pt x="1725" y="4389"/>
                      <a:pt x="3052" y="4389"/>
                    </a:cubicBezTo>
                    <a:cubicBezTo>
                      <a:pt x="3743" y="4389"/>
                      <a:pt x="4491" y="4304"/>
                      <a:pt x="5167" y="4044"/>
                    </a:cubicBezTo>
                    <a:lnTo>
                      <a:pt x="6505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1092;p49"/>
              <p:cNvSpPr/>
              <p:nvPr/>
            </p:nvSpPr>
            <p:spPr>
              <a:xfrm>
                <a:off x="-1061128" y="1684786"/>
                <a:ext cx="270769" cy="167662"/>
              </a:xfrm>
              <a:custGeom>
                <a:avLst/>
                <a:gdLst/>
                <a:ahLst/>
                <a:cxnLst/>
                <a:rect l="l" t="t" r="r" b="b"/>
                <a:pathLst>
                  <a:path w="4530" h="2805" extrusionOk="0">
                    <a:moveTo>
                      <a:pt x="2592" y="0"/>
                    </a:moveTo>
                    <a:cubicBezTo>
                      <a:pt x="1673" y="0"/>
                      <a:pt x="757" y="289"/>
                      <a:pt x="0" y="865"/>
                    </a:cubicBezTo>
                    <a:cubicBezTo>
                      <a:pt x="199" y="1859"/>
                      <a:pt x="1055" y="2804"/>
                      <a:pt x="2558" y="2804"/>
                    </a:cubicBezTo>
                    <a:cubicBezTo>
                      <a:pt x="3124" y="2804"/>
                      <a:pt x="3781" y="2670"/>
                      <a:pt x="4529" y="2354"/>
                    </a:cubicBezTo>
                    <a:lnTo>
                      <a:pt x="4438" y="409"/>
                    </a:lnTo>
                    <a:cubicBezTo>
                      <a:pt x="3856" y="137"/>
                      <a:pt x="3224" y="0"/>
                      <a:pt x="2592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1093;p49"/>
              <p:cNvSpPr/>
              <p:nvPr/>
            </p:nvSpPr>
            <p:spPr>
              <a:xfrm>
                <a:off x="-1070213" y="1590284"/>
                <a:ext cx="274356" cy="146861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2457" extrusionOk="0">
                    <a:moveTo>
                      <a:pt x="2427" y="1"/>
                    </a:moveTo>
                    <a:cubicBezTo>
                      <a:pt x="1936" y="1"/>
                      <a:pt x="1404" y="118"/>
                      <a:pt x="882" y="451"/>
                    </a:cubicBezTo>
                    <a:cubicBezTo>
                      <a:pt x="243" y="876"/>
                      <a:pt x="0" y="1697"/>
                      <a:pt x="152" y="2457"/>
                    </a:cubicBezTo>
                    <a:cubicBezTo>
                      <a:pt x="909" y="1881"/>
                      <a:pt x="1825" y="1592"/>
                      <a:pt x="2744" y="1592"/>
                    </a:cubicBezTo>
                    <a:cubicBezTo>
                      <a:pt x="3376" y="1592"/>
                      <a:pt x="4008" y="1729"/>
                      <a:pt x="4590" y="2001"/>
                    </a:cubicBezTo>
                    <a:lnTo>
                      <a:pt x="4529" y="664"/>
                    </a:lnTo>
                    <a:cubicBezTo>
                      <a:pt x="4529" y="664"/>
                      <a:pt x="3595" y="1"/>
                      <a:pt x="2427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1094;p49"/>
              <p:cNvSpPr/>
              <p:nvPr/>
            </p:nvSpPr>
            <p:spPr>
              <a:xfrm>
                <a:off x="-983006" y="1697293"/>
                <a:ext cx="170830" cy="135923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2274" extrusionOk="0">
                    <a:moveTo>
                      <a:pt x="1290" y="0"/>
                    </a:moveTo>
                    <a:cubicBezTo>
                      <a:pt x="860" y="0"/>
                      <a:pt x="406" y="123"/>
                      <a:pt x="31" y="237"/>
                    </a:cubicBezTo>
                    <a:cubicBezTo>
                      <a:pt x="0" y="237"/>
                      <a:pt x="0" y="298"/>
                      <a:pt x="31" y="298"/>
                    </a:cubicBezTo>
                    <a:cubicBezTo>
                      <a:pt x="440" y="264"/>
                      <a:pt x="897" y="134"/>
                      <a:pt x="1327" y="134"/>
                    </a:cubicBezTo>
                    <a:cubicBezTo>
                      <a:pt x="1663" y="134"/>
                      <a:pt x="1983" y="214"/>
                      <a:pt x="2250" y="480"/>
                    </a:cubicBezTo>
                    <a:cubicBezTo>
                      <a:pt x="2645" y="906"/>
                      <a:pt x="2645" y="1635"/>
                      <a:pt x="2675" y="2183"/>
                    </a:cubicBezTo>
                    <a:cubicBezTo>
                      <a:pt x="2690" y="2243"/>
                      <a:pt x="2736" y="2274"/>
                      <a:pt x="2778" y="2274"/>
                    </a:cubicBezTo>
                    <a:cubicBezTo>
                      <a:pt x="2819" y="2274"/>
                      <a:pt x="2857" y="2243"/>
                      <a:pt x="2857" y="2183"/>
                    </a:cubicBezTo>
                    <a:cubicBezTo>
                      <a:pt x="2827" y="1575"/>
                      <a:pt x="2797" y="784"/>
                      <a:pt x="2280" y="359"/>
                    </a:cubicBezTo>
                    <a:cubicBezTo>
                      <a:pt x="2013" y="91"/>
                      <a:pt x="1660" y="0"/>
                      <a:pt x="129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1095;p49"/>
              <p:cNvSpPr/>
              <p:nvPr/>
            </p:nvSpPr>
            <p:spPr>
              <a:xfrm>
                <a:off x="-911698" y="1733763"/>
                <a:ext cx="98445" cy="54991"/>
              </a:xfrm>
              <a:custGeom>
                <a:avLst/>
                <a:gdLst/>
                <a:ahLst/>
                <a:cxnLst/>
                <a:rect l="l" t="t" r="r" b="b"/>
                <a:pathLst>
                  <a:path w="1647" h="920" extrusionOk="0">
                    <a:moveTo>
                      <a:pt x="580" y="1"/>
                    </a:moveTo>
                    <a:cubicBezTo>
                      <a:pt x="408" y="1"/>
                      <a:pt x="229" y="64"/>
                      <a:pt x="53" y="213"/>
                    </a:cubicBezTo>
                    <a:cubicBezTo>
                      <a:pt x="1" y="266"/>
                      <a:pt x="62" y="341"/>
                      <a:pt x="119" y="341"/>
                    </a:cubicBezTo>
                    <a:cubicBezTo>
                      <a:pt x="127" y="341"/>
                      <a:pt x="136" y="339"/>
                      <a:pt x="145" y="335"/>
                    </a:cubicBezTo>
                    <a:cubicBezTo>
                      <a:pt x="297" y="244"/>
                      <a:pt x="441" y="190"/>
                      <a:pt x="585" y="190"/>
                    </a:cubicBezTo>
                    <a:cubicBezTo>
                      <a:pt x="730" y="190"/>
                      <a:pt x="874" y="244"/>
                      <a:pt x="1026" y="365"/>
                    </a:cubicBezTo>
                    <a:cubicBezTo>
                      <a:pt x="1209" y="517"/>
                      <a:pt x="1330" y="730"/>
                      <a:pt x="1482" y="882"/>
                    </a:cubicBezTo>
                    <a:cubicBezTo>
                      <a:pt x="1500" y="909"/>
                      <a:pt x="1523" y="920"/>
                      <a:pt x="1545" y="920"/>
                    </a:cubicBezTo>
                    <a:cubicBezTo>
                      <a:pt x="1598" y="920"/>
                      <a:pt x="1647" y="855"/>
                      <a:pt x="1604" y="791"/>
                    </a:cubicBezTo>
                    <a:cubicBezTo>
                      <a:pt x="1388" y="380"/>
                      <a:pt x="1003" y="1"/>
                      <a:pt x="58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1096;p49"/>
              <p:cNvSpPr/>
              <p:nvPr/>
            </p:nvSpPr>
            <p:spPr>
              <a:xfrm>
                <a:off x="408664" y="1616687"/>
                <a:ext cx="265330" cy="168678"/>
              </a:xfrm>
              <a:custGeom>
                <a:avLst/>
                <a:gdLst/>
                <a:ahLst/>
                <a:cxnLst/>
                <a:rect l="l" t="t" r="r" b="b"/>
                <a:pathLst>
                  <a:path w="4439" h="2822" extrusionOk="0">
                    <a:moveTo>
                      <a:pt x="2197" y="0"/>
                    </a:moveTo>
                    <a:cubicBezTo>
                      <a:pt x="1430" y="0"/>
                      <a:pt x="663" y="198"/>
                      <a:pt x="0" y="589"/>
                    </a:cubicBezTo>
                    <a:lnTo>
                      <a:pt x="92" y="2534"/>
                    </a:lnTo>
                    <a:cubicBezTo>
                      <a:pt x="711" y="2734"/>
                      <a:pt x="1262" y="2822"/>
                      <a:pt x="1746" y="2822"/>
                    </a:cubicBezTo>
                    <a:cubicBezTo>
                      <a:pt x="3470" y="2822"/>
                      <a:pt x="4343" y="1711"/>
                      <a:pt x="4438" y="619"/>
                    </a:cubicBezTo>
                    <a:cubicBezTo>
                      <a:pt x="3763" y="205"/>
                      <a:pt x="2980" y="0"/>
                      <a:pt x="2197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097;p49"/>
              <p:cNvSpPr/>
              <p:nvPr/>
            </p:nvSpPr>
            <p:spPr>
              <a:xfrm>
                <a:off x="403225" y="1521229"/>
                <a:ext cx="276209" cy="133173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2228" extrusionOk="0">
                    <a:moveTo>
                      <a:pt x="2320" y="0"/>
                    </a:moveTo>
                    <a:cubicBezTo>
                      <a:pt x="1018" y="0"/>
                      <a:pt x="0" y="860"/>
                      <a:pt x="0" y="860"/>
                    </a:cubicBezTo>
                    <a:lnTo>
                      <a:pt x="91" y="2197"/>
                    </a:lnTo>
                    <a:cubicBezTo>
                      <a:pt x="754" y="1806"/>
                      <a:pt x="1521" y="1608"/>
                      <a:pt x="2288" y="1608"/>
                    </a:cubicBezTo>
                    <a:cubicBezTo>
                      <a:pt x="3071" y="1608"/>
                      <a:pt x="3854" y="1813"/>
                      <a:pt x="4529" y="2227"/>
                    </a:cubicBezTo>
                    <a:cubicBezTo>
                      <a:pt x="4620" y="1437"/>
                      <a:pt x="4286" y="677"/>
                      <a:pt x="3617" y="313"/>
                    </a:cubicBezTo>
                    <a:cubicBezTo>
                      <a:pt x="3172" y="86"/>
                      <a:pt x="2731" y="0"/>
                      <a:pt x="2320" y="0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098;p49"/>
              <p:cNvSpPr/>
              <p:nvPr/>
            </p:nvSpPr>
            <p:spPr>
              <a:xfrm>
                <a:off x="430481" y="1626823"/>
                <a:ext cx="163538" cy="144649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2420" extrusionOk="0">
                    <a:moveTo>
                      <a:pt x="1698" y="1"/>
                    </a:moveTo>
                    <a:cubicBezTo>
                      <a:pt x="1228" y="1"/>
                      <a:pt x="771" y="106"/>
                      <a:pt x="456" y="474"/>
                    </a:cubicBezTo>
                    <a:cubicBezTo>
                      <a:pt x="0" y="960"/>
                      <a:pt x="31" y="1720"/>
                      <a:pt x="91" y="2328"/>
                    </a:cubicBezTo>
                    <a:cubicBezTo>
                      <a:pt x="91" y="2389"/>
                      <a:pt x="129" y="2419"/>
                      <a:pt x="167" y="2419"/>
                    </a:cubicBezTo>
                    <a:cubicBezTo>
                      <a:pt x="205" y="2419"/>
                      <a:pt x="243" y="2389"/>
                      <a:pt x="243" y="2328"/>
                    </a:cubicBezTo>
                    <a:cubicBezTo>
                      <a:pt x="243" y="1811"/>
                      <a:pt x="152" y="1173"/>
                      <a:pt x="456" y="687"/>
                    </a:cubicBezTo>
                    <a:cubicBezTo>
                      <a:pt x="740" y="226"/>
                      <a:pt x="1199" y="137"/>
                      <a:pt x="1683" y="137"/>
                    </a:cubicBezTo>
                    <a:cubicBezTo>
                      <a:pt x="1987" y="137"/>
                      <a:pt x="2301" y="172"/>
                      <a:pt x="2587" y="172"/>
                    </a:cubicBezTo>
                    <a:cubicBezTo>
                      <a:pt x="2627" y="172"/>
                      <a:pt x="2667" y="172"/>
                      <a:pt x="2705" y="170"/>
                    </a:cubicBezTo>
                    <a:cubicBezTo>
                      <a:pt x="2736" y="170"/>
                      <a:pt x="2736" y="140"/>
                      <a:pt x="2705" y="109"/>
                    </a:cubicBezTo>
                    <a:cubicBezTo>
                      <a:pt x="2396" y="58"/>
                      <a:pt x="2043" y="1"/>
                      <a:pt x="16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099;p49"/>
              <p:cNvSpPr/>
              <p:nvPr/>
            </p:nvSpPr>
            <p:spPr>
              <a:xfrm>
                <a:off x="431736" y="1665276"/>
                <a:ext cx="93006" cy="60071"/>
              </a:xfrm>
              <a:custGeom>
                <a:avLst/>
                <a:gdLst/>
                <a:ahLst/>
                <a:cxnLst/>
                <a:rect l="l" t="t" r="r" b="b"/>
                <a:pathLst>
                  <a:path w="1556" h="1005" extrusionOk="0">
                    <a:moveTo>
                      <a:pt x="1029" y="1"/>
                    </a:moveTo>
                    <a:cubicBezTo>
                      <a:pt x="582" y="1"/>
                      <a:pt x="220" y="440"/>
                      <a:pt x="40" y="912"/>
                    </a:cubicBezTo>
                    <a:cubicBezTo>
                      <a:pt x="1" y="971"/>
                      <a:pt x="50" y="1004"/>
                      <a:pt x="106" y="1004"/>
                    </a:cubicBezTo>
                    <a:cubicBezTo>
                      <a:pt x="137" y="1004"/>
                      <a:pt x="170" y="994"/>
                      <a:pt x="192" y="972"/>
                    </a:cubicBezTo>
                    <a:cubicBezTo>
                      <a:pt x="344" y="760"/>
                      <a:pt x="435" y="517"/>
                      <a:pt x="648" y="334"/>
                    </a:cubicBezTo>
                    <a:cubicBezTo>
                      <a:pt x="775" y="223"/>
                      <a:pt x="910" y="178"/>
                      <a:pt x="1054" y="178"/>
                    </a:cubicBezTo>
                    <a:cubicBezTo>
                      <a:pt x="1185" y="178"/>
                      <a:pt x="1324" y="215"/>
                      <a:pt x="1469" y="273"/>
                    </a:cubicBezTo>
                    <a:cubicBezTo>
                      <a:pt x="1477" y="278"/>
                      <a:pt x="1485" y="279"/>
                      <a:pt x="1492" y="279"/>
                    </a:cubicBezTo>
                    <a:cubicBezTo>
                      <a:pt x="1537" y="279"/>
                      <a:pt x="1555" y="208"/>
                      <a:pt x="1529" y="182"/>
                    </a:cubicBezTo>
                    <a:cubicBezTo>
                      <a:pt x="1355" y="55"/>
                      <a:pt x="1187" y="1"/>
                      <a:pt x="102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100;p49"/>
              <p:cNvSpPr/>
              <p:nvPr/>
            </p:nvSpPr>
            <p:spPr>
              <a:xfrm>
                <a:off x="-859930" y="960743"/>
                <a:ext cx="1321054" cy="1205850"/>
              </a:xfrm>
              <a:custGeom>
                <a:avLst/>
                <a:gdLst/>
                <a:ahLst/>
                <a:cxnLst/>
                <a:rect l="l" t="t" r="r" b="b"/>
                <a:pathLst>
                  <a:path w="21991" h="20174" extrusionOk="0">
                    <a:moveTo>
                      <a:pt x="8671" y="0"/>
                    </a:moveTo>
                    <a:cubicBezTo>
                      <a:pt x="4207" y="0"/>
                      <a:pt x="1" y="2149"/>
                      <a:pt x="622" y="10585"/>
                    </a:cubicBezTo>
                    <a:cubicBezTo>
                      <a:pt x="622" y="10585"/>
                      <a:pt x="713" y="14384"/>
                      <a:pt x="1716" y="16208"/>
                    </a:cubicBezTo>
                    <a:cubicBezTo>
                      <a:pt x="2719" y="18062"/>
                      <a:pt x="5880" y="20007"/>
                      <a:pt x="9984" y="20159"/>
                    </a:cubicBezTo>
                    <a:cubicBezTo>
                      <a:pt x="10192" y="20169"/>
                      <a:pt x="10404" y="20173"/>
                      <a:pt x="10618" y="20173"/>
                    </a:cubicBezTo>
                    <a:cubicBezTo>
                      <a:pt x="14596" y="20173"/>
                      <a:pt x="19491" y="18577"/>
                      <a:pt x="20501" y="15721"/>
                    </a:cubicBezTo>
                    <a:cubicBezTo>
                      <a:pt x="21595" y="12712"/>
                      <a:pt x="21990" y="10645"/>
                      <a:pt x="21473" y="7667"/>
                    </a:cubicBezTo>
                    <a:cubicBezTo>
                      <a:pt x="20926" y="4688"/>
                      <a:pt x="20713" y="3350"/>
                      <a:pt x="17856" y="2135"/>
                    </a:cubicBezTo>
                    <a:cubicBezTo>
                      <a:pt x="16536" y="1587"/>
                      <a:pt x="12508" y="0"/>
                      <a:pt x="8671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101;p49"/>
              <p:cNvSpPr/>
              <p:nvPr/>
            </p:nvSpPr>
            <p:spPr>
              <a:xfrm>
                <a:off x="-238128" y="1562929"/>
                <a:ext cx="92707" cy="15295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2559" extrusionOk="0">
                    <a:moveTo>
                      <a:pt x="259" y="0"/>
                    </a:moveTo>
                    <a:cubicBezTo>
                      <a:pt x="244" y="0"/>
                      <a:pt x="228" y="8"/>
                      <a:pt x="213" y="23"/>
                    </a:cubicBezTo>
                    <a:cubicBezTo>
                      <a:pt x="122" y="388"/>
                      <a:pt x="122" y="783"/>
                      <a:pt x="61" y="1117"/>
                    </a:cubicBezTo>
                    <a:cubicBezTo>
                      <a:pt x="31" y="1361"/>
                      <a:pt x="0" y="1634"/>
                      <a:pt x="152" y="1817"/>
                    </a:cubicBezTo>
                    <a:cubicBezTo>
                      <a:pt x="228" y="1943"/>
                      <a:pt x="347" y="2007"/>
                      <a:pt x="472" y="2007"/>
                    </a:cubicBezTo>
                    <a:cubicBezTo>
                      <a:pt x="497" y="2007"/>
                      <a:pt x="522" y="2004"/>
                      <a:pt x="548" y="1999"/>
                    </a:cubicBezTo>
                    <a:cubicBezTo>
                      <a:pt x="639" y="1969"/>
                      <a:pt x="730" y="1908"/>
                      <a:pt x="791" y="1847"/>
                    </a:cubicBezTo>
                    <a:cubicBezTo>
                      <a:pt x="821" y="1847"/>
                      <a:pt x="973" y="1695"/>
                      <a:pt x="1034" y="1695"/>
                    </a:cubicBezTo>
                    <a:cubicBezTo>
                      <a:pt x="1095" y="1847"/>
                      <a:pt x="1186" y="1999"/>
                      <a:pt x="1277" y="2151"/>
                    </a:cubicBezTo>
                    <a:cubicBezTo>
                      <a:pt x="1186" y="2273"/>
                      <a:pt x="1095" y="2333"/>
                      <a:pt x="973" y="2394"/>
                    </a:cubicBezTo>
                    <a:cubicBezTo>
                      <a:pt x="895" y="2420"/>
                      <a:pt x="951" y="2558"/>
                      <a:pt x="1026" y="2558"/>
                    </a:cubicBezTo>
                    <a:cubicBezTo>
                      <a:pt x="1039" y="2558"/>
                      <a:pt x="1051" y="2555"/>
                      <a:pt x="1064" y="2546"/>
                    </a:cubicBezTo>
                    <a:cubicBezTo>
                      <a:pt x="1338" y="2424"/>
                      <a:pt x="1551" y="2181"/>
                      <a:pt x="1520" y="1877"/>
                    </a:cubicBezTo>
                    <a:cubicBezTo>
                      <a:pt x="1469" y="1670"/>
                      <a:pt x="1285" y="1530"/>
                      <a:pt x="1081" y="1530"/>
                    </a:cubicBezTo>
                    <a:cubicBezTo>
                      <a:pt x="1046" y="1530"/>
                      <a:pt x="1009" y="1534"/>
                      <a:pt x="973" y="1543"/>
                    </a:cubicBezTo>
                    <a:cubicBezTo>
                      <a:pt x="852" y="1573"/>
                      <a:pt x="791" y="1665"/>
                      <a:pt x="700" y="1725"/>
                    </a:cubicBezTo>
                    <a:cubicBezTo>
                      <a:pt x="615" y="1758"/>
                      <a:pt x="544" y="1773"/>
                      <a:pt x="485" y="1773"/>
                    </a:cubicBezTo>
                    <a:cubicBezTo>
                      <a:pt x="163" y="1773"/>
                      <a:pt x="192" y="1335"/>
                      <a:pt x="244" y="1026"/>
                    </a:cubicBezTo>
                    <a:cubicBezTo>
                      <a:pt x="274" y="753"/>
                      <a:pt x="456" y="297"/>
                      <a:pt x="304" y="23"/>
                    </a:cubicBezTo>
                    <a:cubicBezTo>
                      <a:pt x="289" y="8"/>
                      <a:pt x="274" y="0"/>
                      <a:pt x="2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102;p49"/>
              <p:cNvSpPr/>
              <p:nvPr/>
            </p:nvSpPr>
            <p:spPr>
              <a:xfrm>
                <a:off x="-630531" y="1389893"/>
                <a:ext cx="116317" cy="9103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3" extrusionOk="0">
                    <a:moveTo>
                      <a:pt x="1824" y="0"/>
                    </a:moveTo>
                    <a:cubicBezTo>
                      <a:pt x="1125" y="0"/>
                      <a:pt x="122" y="730"/>
                      <a:pt x="0" y="1459"/>
                    </a:cubicBezTo>
                    <a:cubicBezTo>
                      <a:pt x="0" y="1497"/>
                      <a:pt x="23" y="1523"/>
                      <a:pt x="48" y="1523"/>
                    </a:cubicBezTo>
                    <a:cubicBezTo>
                      <a:pt x="64" y="1523"/>
                      <a:pt x="80" y="1513"/>
                      <a:pt x="91" y="1490"/>
                    </a:cubicBezTo>
                    <a:cubicBezTo>
                      <a:pt x="517" y="821"/>
                      <a:pt x="1033" y="395"/>
                      <a:pt x="1854" y="183"/>
                    </a:cubicBezTo>
                    <a:cubicBezTo>
                      <a:pt x="1945" y="152"/>
                      <a:pt x="1915" y="31"/>
                      <a:pt x="1824" y="0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103;p49"/>
              <p:cNvSpPr/>
              <p:nvPr/>
            </p:nvSpPr>
            <p:spPr>
              <a:xfrm>
                <a:off x="81652" y="1345722"/>
                <a:ext cx="133293" cy="53138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889" extrusionOk="0">
                    <a:moveTo>
                      <a:pt x="435" y="1"/>
                    </a:moveTo>
                    <a:cubicBezTo>
                      <a:pt x="304" y="1"/>
                      <a:pt x="178" y="14"/>
                      <a:pt x="61" y="40"/>
                    </a:cubicBezTo>
                    <a:cubicBezTo>
                      <a:pt x="0" y="40"/>
                      <a:pt x="0" y="131"/>
                      <a:pt x="61" y="162"/>
                    </a:cubicBezTo>
                    <a:cubicBezTo>
                      <a:pt x="760" y="283"/>
                      <a:pt x="1429" y="344"/>
                      <a:pt x="1976" y="861"/>
                    </a:cubicBezTo>
                    <a:cubicBezTo>
                      <a:pt x="2002" y="881"/>
                      <a:pt x="2030" y="889"/>
                      <a:pt x="2056" y="889"/>
                    </a:cubicBezTo>
                    <a:cubicBezTo>
                      <a:pt x="2152" y="889"/>
                      <a:pt x="2230" y="780"/>
                      <a:pt x="2158" y="709"/>
                    </a:cubicBezTo>
                    <a:cubicBezTo>
                      <a:pt x="1782" y="282"/>
                      <a:pt x="1054" y="1"/>
                      <a:pt x="435" y="1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104;p49"/>
              <p:cNvSpPr/>
              <p:nvPr/>
            </p:nvSpPr>
            <p:spPr>
              <a:xfrm>
                <a:off x="-653294" y="1750149"/>
                <a:ext cx="287196" cy="264020"/>
              </a:xfrm>
              <a:custGeom>
                <a:avLst/>
                <a:gdLst/>
                <a:ahLst/>
                <a:cxnLst/>
                <a:rect l="l" t="t" r="r" b="b"/>
                <a:pathLst>
                  <a:path w="4105" h="3774" extrusionOk="0">
                    <a:moveTo>
                      <a:pt x="2063" y="1"/>
                    </a:moveTo>
                    <a:cubicBezTo>
                      <a:pt x="2024" y="1"/>
                      <a:pt x="1985" y="2"/>
                      <a:pt x="1946" y="4"/>
                    </a:cubicBezTo>
                    <a:cubicBezTo>
                      <a:pt x="852" y="65"/>
                      <a:pt x="1" y="946"/>
                      <a:pt x="61" y="1980"/>
                    </a:cubicBezTo>
                    <a:cubicBezTo>
                      <a:pt x="91" y="2994"/>
                      <a:pt x="999" y="3774"/>
                      <a:pt x="2067" y="3774"/>
                    </a:cubicBezTo>
                    <a:cubicBezTo>
                      <a:pt x="2088" y="3774"/>
                      <a:pt x="2108" y="3774"/>
                      <a:pt x="2128" y="3773"/>
                    </a:cubicBezTo>
                    <a:cubicBezTo>
                      <a:pt x="3253" y="3712"/>
                      <a:pt x="4104" y="2831"/>
                      <a:pt x="4043" y="1797"/>
                    </a:cubicBezTo>
                    <a:cubicBezTo>
                      <a:pt x="3985" y="800"/>
                      <a:pt x="3133" y="1"/>
                      <a:pt x="2063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105;p49"/>
              <p:cNvSpPr/>
              <p:nvPr/>
            </p:nvSpPr>
            <p:spPr>
              <a:xfrm>
                <a:off x="-13510" y="1706137"/>
                <a:ext cx="313902" cy="288697"/>
              </a:xfrm>
              <a:custGeom>
                <a:avLst/>
                <a:gdLst/>
                <a:ahLst/>
                <a:cxnLst/>
                <a:rect l="l" t="t" r="r" b="b"/>
                <a:pathLst>
                  <a:path w="4074" h="3747" extrusionOk="0">
                    <a:moveTo>
                      <a:pt x="2064" y="1"/>
                    </a:moveTo>
                    <a:cubicBezTo>
                      <a:pt x="2024" y="1"/>
                      <a:pt x="1985" y="2"/>
                      <a:pt x="1945" y="4"/>
                    </a:cubicBezTo>
                    <a:cubicBezTo>
                      <a:pt x="851" y="35"/>
                      <a:pt x="0" y="916"/>
                      <a:pt x="30" y="1980"/>
                    </a:cubicBezTo>
                    <a:cubicBezTo>
                      <a:pt x="89" y="2976"/>
                      <a:pt x="967" y="3746"/>
                      <a:pt x="2010" y="3746"/>
                    </a:cubicBezTo>
                    <a:cubicBezTo>
                      <a:pt x="2049" y="3746"/>
                      <a:pt x="2088" y="3745"/>
                      <a:pt x="2128" y="3743"/>
                    </a:cubicBezTo>
                    <a:cubicBezTo>
                      <a:pt x="3222" y="3682"/>
                      <a:pt x="4073" y="2801"/>
                      <a:pt x="4043" y="1767"/>
                    </a:cubicBezTo>
                    <a:cubicBezTo>
                      <a:pt x="3984" y="771"/>
                      <a:pt x="3107" y="1"/>
                      <a:pt x="2064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106;p49"/>
              <p:cNvSpPr/>
              <p:nvPr/>
            </p:nvSpPr>
            <p:spPr>
              <a:xfrm>
                <a:off x="-516127" y="159867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64" y="0"/>
                    </a:moveTo>
                    <a:cubicBezTo>
                      <a:pt x="548" y="0"/>
                      <a:pt x="533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913" y="1279"/>
                      <a:pt x="1126" y="975"/>
                      <a:pt x="1095" y="611"/>
                    </a:cubicBezTo>
                    <a:cubicBezTo>
                      <a:pt x="1066" y="264"/>
                      <a:pt x="846" y="0"/>
                      <a:pt x="56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107;p49"/>
              <p:cNvSpPr/>
              <p:nvPr/>
            </p:nvSpPr>
            <p:spPr>
              <a:xfrm>
                <a:off x="16201" y="156233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59" y="1"/>
                    </a:moveTo>
                    <a:cubicBezTo>
                      <a:pt x="545" y="1"/>
                      <a:pt x="532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882" y="1279"/>
                      <a:pt x="1126" y="976"/>
                      <a:pt x="1095" y="611"/>
                    </a:cubicBezTo>
                    <a:cubicBezTo>
                      <a:pt x="1066" y="265"/>
                      <a:pt x="818" y="1"/>
                      <a:pt x="55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108;p49"/>
              <p:cNvSpPr/>
              <p:nvPr/>
            </p:nvSpPr>
            <p:spPr>
              <a:xfrm>
                <a:off x="-944705" y="978696"/>
                <a:ext cx="316197" cy="640621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10719" extrusionOk="0">
                    <a:moveTo>
                      <a:pt x="5289" y="1"/>
                    </a:moveTo>
                    <a:lnTo>
                      <a:pt x="5289" y="1"/>
                    </a:lnTo>
                    <a:cubicBezTo>
                      <a:pt x="3192" y="882"/>
                      <a:pt x="1520" y="2554"/>
                      <a:pt x="973" y="4165"/>
                    </a:cubicBezTo>
                    <a:cubicBezTo>
                      <a:pt x="0" y="7022"/>
                      <a:pt x="547" y="10244"/>
                      <a:pt x="547" y="10244"/>
                    </a:cubicBezTo>
                    <a:cubicBezTo>
                      <a:pt x="912" y="10305"/>
                      <a:pt x="1976" y="10639"/>
                      <a:pt x="2158" y="10700"/>
                    </a:cubicBezTo>
                    <a:cubicBezTo>
                      <a:pt x="2179" y="10712"/>
                      <a:pt x="2196" y="10718"/>
                      <a:pt x="2209" y="10718"/>
                    </a:cubicBezTo>
                    <a:cubicBezTo>
                      <a:pt x="2388" y="10718"/>
                      <a:pt x="1905" y="9628"/>
                      <a:pt x="2189" y="9514"/>
                    </a:cubicBezTo>
                    <a:cubicBezTo>
                      <a:pt x="2857" y="9302"/>
                      <a:pt x="3526" y="9119"/>
                      <a:pt x="4195" y="8998"/>
                    </a:cubicBezTo>
                    <a:cubicBezTo>
                      <a:pt x="3830" y="6414"/>
                      <a:pt x="4134" y="3831"/>
                      <a:pt x="4894" y="1460"/>
                    </a:cubicBezTo>
                    <a:cubicBezTo>
                      <a:pt x="5046" y="973"/>
                      <a:pt x="5167" y="487"/>
                      <a:pt x="5289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109;p49"/>
              <p:cNvSpPr/>
              <p:nvPr/>
            </p:nvSpPr>
            <p:spPr>
              <a:xfrm>
                <a:off x="-724621" y="949286"/>
                <a:ext cx="206611" cy="570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9484" extrusionOk="0">
                    <a:moveTo>
                      <a:pt x="3040" y="0"/>
                    </a:moveTo>
                    <a:cubicBezTo>
                      <a:pt x="2492" y="92"/>
                      <a:pt x="1976" y="274"/>
                      <a:pt x="1489" y="487"/>
                    </a:cubicBezTo>
                    <a:cubicBezTo>
                      <a:pt x="1337" y="973"/>
                      <a:pt x="1216" y="1459"/>
                      <a:pt x="1094" y="1946"/>
                    </a:cubicBezTo>
                    <a:cubicBezTo>
                      <a:pt x="334" y="4317"/>
                      <a:pt x="0" y="6900"/>
                      <a:pt x="365" y="9484"/>
                    </a:cubicBezTo>
                    <a:cubicBezTo>
                      <a:pt x="1337" y="9271"/>
                      <a:pt x="2280" y="9119"/>
                      <a:pt x="3222" y="8997"/>
                    </a:cubicBezTo>
                    <a:cubicBezTo>
                      <a:pt x="2553" y="6019"/>
                      <a:pt x="2523" y="2979"/>
                      <a:pt x="3040" y="0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110;p49"/>
              <p:cNvSpPr/>
              <p:nvPr/>
            </p:nvSpPr>
            <p:spPr>
              <a:xfrm>
                <a:off x="-576698" y="804804"/>
                <a:ext cx="831620" cy="695991"/>
              </a:xfrm>
              <a:custGeom>
                <a:avLst/>
                <a:gdLst/>
                <a:ahLst/>
                <a:cxnLst/>
                <a:rect l="l" t="t" r="r" b="b"/>
                <a:pathLst>
                  <a:path w="13588" h="11644" extrusionOk="0">
                    <a:moveTo>
                      <a:pt x="6538" y="1"/>
                    </a:moveTo>
                    <a:cubicBezTo>
                      <a:pt x="6527" y="1"/>
                      <a:pt x="6517" y="1"/>
                      <a:pt x="6506" y="2"/>
                    </a:cubicBezTo>
                    <a:cubicBezTo>
                      <a:pt x="5563" y="32"/>
                      <a:pt x="5138" y="2525"/>
                      <a:pt x="5138" y="2525"/>
                    </a:cubicBezTo>
                    <a:cubicBezTo>
                      <a:pt x="5138" y="2525"/>
                      <a:pt x="4806" y="839"/>
                      <a:pt x="3954" y="839"/>
                    </a:cubicBezTo>
                    <a:cubicBezTo>
                      <a:pt x="3877" y="839"/>
                      <a:pt x="3795" y="853"/>
                      <a:pt x="3709" y="883"/>
                    </a:cubicBezTo>
                    <a:cubicBezTo>
                      <a:pt x="2676" y="1248"/>
                      <a:pt x="4135" y="2616"/>
                      <a:pt x="4135" y="2616"/>
                    </a:cubicBezTo>
                    <a:cubicBezTo>
                      <a:pt x="3453" y="2394"/>
                      <a:pt x="2762" y="2297"/>
                      <a:pt x="2083" y="2297"/>
                    </a:cubicBezTo>
                    <a:cubicBezTo>
                      <a:pt x="1551" y="2297"/>
                      <a:pt x="1025" y="2357"/>
                      <a:pt x="518" y="2464"/>
                    </a:cubicBezTo>
                    <a:cubicBezTo>
                      <a:pt x="1" y="5473"/>
                      <a:pt x="31" y="8513"/>
                      <a:pt x="700" y="11491"/>
                    </a:cubicBezTo>
                    <a:cubicBezTo>
                      <a:pt x="2549" y="11286"/>
                      <a:pt x="4267" y="11237"/>
                      <a:pt x="5490" y="11237"/>
                    </a:cubicBezTo>
                    <a:cubicBezTo>
                      <a:pt x="6619" y="11237"/>
                      <a:pt x="7326" y="11279"/>
                      <a:pt x="7326" y="11279"/>
                    </a:cubicBezTo>
                    <a:cubicBezTo>
                      <a:pt x="7326" y="11279"/>
                      <a:pt x="7103" y="8376"/>
                      <a:pt x="7396" y="8376"/>
                    </a:cubicBezTo>
                    <a:cubicBezTo>
                      <a:pt x="7427" y="8376"/>
                      <a:pt x="7465" y="8409"/>
                      <a:pt x="7509" y="8482"/>
                    </a:cubicBezTo>
                    <a:cubicBezTo>
                      <a:pt x="7965" y="9242"/>
                      <a:pt x="8208" y="11339"/>
                      <a:pt x="8208" y="11339"/>
                    </a:cubicBezTo>
                    <a:lnTo>
                      <a:pt x="11035" y="11309"/>
                    </a:lnTo>
                    <a:cubicBezTo>
                      <a:pt x="11156" y="10610"/>
                      <a:pt x="10852" y="7449"/>
                      <a:pt x="10852" y="7449"/>
                    </a:cubicBezTo>
                    <a:lnTo>
                      <a:pt x="10852" y="7449"/>
                    </a:lnTo>
                    <a:cubicBezTo>
                      <a:pt x="11521" y="8482"/>
                      <a:pt x="12220" y="11431"/>
                      <a:pt x="12220" y="11431"/>
                    </a:cubicBezTo>
                    <a:cubicBezTo>
                      <a:pt x="12585" y="11491"/>
                      <a:pt x="13071" y="11583"/>
                      <a:pt x="13588" y="11643"/>
                    </a:cubicBezTo>
                    <a:cubicBezTo>
                      <a:pt x="12858" y="8269"/>
                      <a:pt x="11095" y="4987"/>
                      <a:pt x="9180" y="2008"/>
                    </a:cubicBezTo>
                    <a:cubicBezTo>
                      <a:pt x="7387" y="2099"/>
                      <a:pt x="5928" y="2494"/>
                      <a:pt x="5928" y="2494"/>
                    </a:cubicBezTo>
                    <a:cubicBezTo>
                      <a:pt x="5928" y="2494"/>
                      <a:pt x="7412" y="1"/>
                      <a:pt x="6538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111;p49"/>
              <p:cNvSpPr/>
              <p:nvPr/>
            </p:nvSpPr>
            <p:spPr>
              <a:xfrm>
                <a:off x="-27600" y="924907"/>
                <a:ext cx="438386" cy="594543"/>
              </a:xfrm>
              <a:custGeom>
                <a:avLst/>
                <a:gdLst/>
                <a:ahLst/>
                <a:cxnLst/>
                <a:rect l="l" t="t" r="r" b="b"/>
                <a:pathLst>
                  <a:path w="6961" h="9981" extrusionOk="0">
                    <a:moveTo>
                      <a:pt x="617" y="1"/>
                    </a:moveTo>
                    <a:cubicBezTo>
                      <a:pt x="409" y="1"/>
                      <a:pt x="203" y="4"/>
                      <a:pt x="0" y="11"/>
                    </a:cubicBezTo>
                    <a:cubicBezTo>
                      <a:pt x="1915" y="3020"/>
                      <a:pt x="3678" y="6303"/>
                      <a:pt x="4408" y="9646"/>
                    </a:cubicBezTo>
                    <a:cubicBezTo>
                      <a:pt x="5259" y="9768"/>
                      <a:pt x="6201" y="9890"/>
                      <a:pt x="6961" y="9981"/>
                    </a:cubicBezTo>
                    <a:cubicBezTo>
                      <a:pt x="6566" y="6455"/>
                      <a:pt x="5168" y="2959"/>
                      <a:pt x="2949" y="193"/>
                    </a:cubicBezTo>
                    <a:cubicBezTo>
                      <a:pt x="2162" y="50"/>
                      <a:pt x="1374" y="1"/>
                      <a:pt x="617" y="1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112;p49"/>
              <p:cNvSpPr/>
              <p:nvPr/>
            </p:nvSpPr>
            <p:spPr>
              <a:xfrm>
                <a:off x="157272" y="935691"/>
                <a:ext cx="336161" cy="614384"/>
              </a:xfrm>
              <a:custGeom>
                <a:avLst/>
                <a:gdLst/>
                <a:ahLst/>
                <a:cxnLst/>
                <a:rect l="l" t="t" r="r" b="b"/>
                <a:pathLst>
                  <a:path w="5624" h="10305" extrusionOk="0">
                    <a:moveTo>
                      <a:pt x="1" y="0"/>
                    </a:moveTo>
                    <a:cubicBezTo>
                      <a:pt x="2220" y="2766"/>
                      <a:pt x="3618" y="6262"/>
                      <a:pt x="4013" y="9788"/>
                    </a:cubicBezTo>
                    <a:cubicBezTo>
                      <a:pt x="4195" y="9818"/>
                      <a:pt x="4378" y="9818"/>
                      <a:pt x="4560" y="9849"/>
                    </a:cubicBezTo>
                    <a:cubicBezTo>
                      <a:pt x="5046" y="9909"/>
                      <a:pt x="4469" y="10274"/>
                      <a:pt x="4712" y="10304"/>
                    </a:cubicBezTo>
                    <a:cubicBezTo>
                      <a:pt x="4955" y="10304"/>
                      <a:pt x="5594" y="9940"/>
                      <a:pt x="5594" y="9940"/>
                    </a:cubicBezTo>
                    <a:cubicBezTo>
                      <a:pt x="5594" y="9940"/>
                      <a:pt x="5624" y="7478"/>
                      <a:pt x="3739" y="2797"/>
                    </a:cubicBezTo>
                    <a:cubicBezTo>
                      <a:pt x="3040" y="1125"/>
                      <a:pt x="1581" y="335"/>
                      <a:pt x="1" y="0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113;p49"/>
              <p:cNvSpPr/>
              <p:nvPr/>
            </p:nvSpPr>
            <p:spPr>
              <a:xfrm>
                <a:off x="-1108407" y="2605269"/>
                <a:ext cx="394319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597" h="6418" extrusionOk="0">
                    <a:moveTo>
                      <a:pt x="3648" y="1"/>
                    </a:moveTo>
                    <a:cubicBezTo>
                      <a:pt x="3648" y="1"/>
                      <a:pt x="1" y="4165"/>
                      <a:pt x="31" y="5624"/>
                    </a:cubicBezTo>
                    <a:cubicBezTo>
                      <a:pt x="44" y="6237"/>
                      <a:pt x="659" y="6418"/>
                      <a:pt x="1379" y="6418"/>
                    </a:cubicBezTo>
                    <a:cubicBezTo>
                      <a:pt x="2407" y="6418"/>
                      <a:pt x="3648" y="6050"/>
                      <a:pt x="3648" y="6050"/>
                    </a:cubicBezTo>
                    <a:lnTo>
                      <a:pt x="6597" y="1551"/>
                    </a:lnTo>
                    <a:lnTo>
                      <a:pt x="3648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114;p49"/>
              <p:cNvSpPr/>
              <p:nvPr/>
            </p:nvSpPr>
            <p:spPr>
              <a:xfrm>
                <a:off x="-681456" y="2174741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1278" y="0"/>
                    </a:moveTo>
                    <a:lnTo>
                      <a:pt x="882" y="2067"/>
                    </a:lnTo>
                    <a:lnTo>
                      <a:pt x="1" y="10031"/>
                    </a:lnTo>
                    <a:lnTo>
                      <a:pt x="7721" y="13465"/>
                    </a:lnTo>
                    <a:lnTo>
                      <a:pt x="7721" y="4073"/>
                    </a:lnTo>
                    <a:cubicBezTo>
                      <a:pt x="6202" y="1945"/>
                      <a:pt x="1278" y="0"/>
                      <a:pt x="1278" y="0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15;p49"/>
              <p:cNvSpPr/>
              <p:nvPr/>
            </p:nvSpPr>
            <p:spPr>
              <a:xfrm>
                <a:off x="-570580" y="2154718"/>
                <a:ext cx="370649" cy="80495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7" extrusionOk="0">
                    <a:moveTo>
                      <a:pt x="1034" y="1"/>
                    </a:moveTo>
                    <a:lnTo>
                      <a:pt x="699" y="2068"/>
                    </a:lnTo>
                    <a:lnTo>
                      <a:pt x="0" y="10031"/>
                    </a:lnTo>
                    <a:lnTo>
                      <a:pt x="6201" y="13466"/>
                    </a:lnTo>
                    <a:lnTo>
                      <a:pt x="6201" y="4074"/>
                    </a:lnTo>
                    <a:cubicBezTo>
                      <a:pt x="4985" y="1977"/>
                      <a:pt x="1034" y="1"/>
                      <a:pt x="1034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6;p49"/>
              <p:cNvSpPr/>
              <p:nvPr/>
            </p:nvSpPr>
            <p:spPr>
              <a:xfrm>
                <a:off x="-450677" y="2140194"/>
                <a:ext cx="25259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4226" h="13466" extrusionOk="0">
                    <a:moveTo>
                      <a:pt x="699" y="1"/>
                    </a:moveTo>
                    <a:lnTo>
                      <a:pt x="456" y="2068"/>
                    </a:lnTo>
                    <a:lnTo>
                      <a:pt x="0" y="10031"/>
                    </a:lnTo>
                    <a:lnTo>
                      <a:pt x="4225" y="13466"/>
                    </a:lnTo>
                    <a:lnTo>
                      <a:pt x="4225" y="4074"/>
                    </a:lnTo>
                    <a:cubicBezTo>
                      <a:pt x="3405" y="1976"/>
                      <a:pt x="699" y="1"/>
                      <a:pt x="699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17;p49"/>
              <p:cNvSpPr/>
              <p:nvPr/>
            </p:nvSpPr>
            <p:spPr>
              <a:xfrm>
                <a:off x="-196348" y="2171095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6444" y="0"/>
                    </a:moveTo>
                    <a:cubicBezTo>
                      <a:pt x="6444" y="0"/>
                      <a:pt x="1520" y="1976"/>
                      <a:pt x="1" y="4104"/>
                    </a:cubicBezTo>
                    <a:lnTo>
                      <a:pt x="1" y="13466"/>
                    </a:lnTo>
                    <a:lnTo>
                      <a:pt x="7721" y="10061"/>
                    </a:lnTo>
                    <a:lnTo>
                      <a:pt x="6870" y="2067"/>
                    </a:lnTo>
                    <a:lnTo>
                      <a:pt x="6444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18;p49"/>
              <p:cNvSpPr/>
              <p:nvPr/>
            </p:nvSpPr>
            <p:spPr>
              <a:xfrm>
                <a:off x="-216311" y="2151132"/>
                <a:ext cx="37064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6" extrusionOk="0">
                    <a:moveTo>
                      <a:pt x="5168" y="0"/>
                    </a:moveTo>
                    <a:cubicBezTo>
                      <a:pt x="5168" y="0"/>
                      <a:pt x="1216" y="1976"/>
                      <a:pt x="0" y="4103"/>
                    </a:cubicBezTo>
                    <a:lnTo>
                      <a:pt x="0" y="13465"/>
                    </a:lnTo>
                    <a:lnTo>
                      <a:pt x="6201" y="10061"/>
                    </a:lnTo>
                    <a:lnTo>
                      <a:pt x="5502" y="2067"/>
                    </a:lnTo>
                    <a:lnTo>
                      <a:pt x="5168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19;p49"/>
              <p:cNvSpPr/>
              <p:nvPr/>
            </p:nvSpPr>
            <p:spPr>
              <a:xfrm>
                <a:off x="-218164" y="2138400"/>
                <a:ext cx="254452" cy="803103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13436" extrusionOk="0">
                    <a:moveTo>
                      <a:pt x="3557" y="0"/>
                    </a:moveTo>
                    <a:cubicBezTo>
                      <a:pt x="3557" y="0"/>
                      <a:pt x="852" y="1946"/>
                      <a:pt x="1" y="4073"/>
                    </a:cubicBezTo>
                    <a:lnTo>
                      <a:pt x="1" y="13435"/>
                    </a:lnTo>
                    <a:lnTo>
                      <a:pt x="4256" y="10031"/>
                    </a:lnTo>
                    <a:lnTo>
                      <a:pt x="3770" y="2037"/>
                    </a:lnTo>
                    <a:lnTo>
                      <a:pt x="3557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20;p49"/>
              <p:cNvSpPr/>
              <p:nvPr/>
            </p:nvSpPr>
            <p:spPr>
              <a:xfrm>
                <a:off x="-746608" y="2223335"/>
                <a:ext cx="499459" cy="778118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8" extrusionOk="0">
                    <a:moveTo>
                      <a:pt x="1182" y="1"/>
                    </a:moveTo>
                    <a:cubicBezTo>
                      <a:pt x="1" y="1"/>
                      <a:pt x="179" y="1376"/>
                      <a:pt x="179" y="1376"/>
                    </a:cubicBezTo>
                    <a:lnTo>
                      <a:pt x="453" y="9704"/>
                    </a:lnTo>
                    <a:cubicBezTo>
                      <a:pt x="2276" y="10069"/>
                      <a:pt x="8356" y="13017"/>
                      <a:pt x="8356" y="13017"/>
                    </a:cubicBezTo>
                    <a:lnTo>
                      <a:pt x="8356" y="3199"/>
                    </a:lnTo>
                    <a:cubicBezTo>
                      <a:pt x="7869" y="2835"/>
                      <a:pt x="3097" y="342"/>
                      <a:pt x="1547" y="38"/>
                    </a:cubicBezTo>
                    <a:cubicBezTo>
                      <a:pt x="1413" y="12"/>
                      <a:pt x="1292" y="1"/>
                      <a:pt x="1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21;p49"/>
              <p:cNvSpPr/>
              <p:nvPr/>
            </p:nvSpPr>
            <p:spPr>
              <a:xfrm>
                <a:off x="-149128" y="2212456"/>
                <a:ext cx="499459" cy="778059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7" extrusionOk="0">
                    <a:moveTo>
                      <a:pt x="7174" y="0"/>
                    </a:moveTo>
                    <a:cubicBezTo>
                      <a:pt x="7065" y="0"/>
                      <a:pt x="6943" y="12"/>
                      <a:pt x="6810" y="38"/>
                    </a:cubicBezTo>
                    <a:cubicBezTo>
                      <a:pt x="5259" y="311"/>
                      <a:pt x="487" y="2956"/>
                      <a:pt x="1" y="3321"/>
                    </a:cubicBezTo>
                    <a:lnTo>
                      <a:pt x="1" y="13017"/>
                    </a:lnTo>
                    <a:cubicBezTo>
                      <a:pt x="1" y="13017"/>
                      <a:pt x="6080" y="10068"/>
                      <a:pt x="7904" y="9673"/>
                    </a:cubicBezTo>
                    <a:lnTo>
                      <a:pt x="8177" y="1375"/>
                    </a:lnTo>
                    <a:cubicBezTo>
                      <a:pt x="8177" y="1375"/>
                      <a:pt x="8356" y="0"/>
                      <a:pt x="71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22;p49"/>
              <p:cNvSpPr/>
              <p:nvPr/>
            </p:nvSpPr>
            <p:spPr>
              <a:xfrm>
                <a:off x="-247213" y="2396430"/>
                <a:ext cx="98146" cy="611712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10234" extrusionOk="0">
                    <a:moveTo>
                      <a:pt x="1008" y="1"/>
                    </a:moveTo>
                    <a:cubicBezTo>
                      <a:pt x="505" y="1"/>
                      <a:pt x="1" y="303"/>
                      <a:pt x="1" y="303"/>
                    </a:cubicBezTo>
                    <a:lnTo>
                      <a:pt x="1" y="10121"/>
                    </a:lnTo>
                    <a:cubicBezTo>
                      <a:pt x="342" y="10203"/>
                      <a:pt x="615" y="10234"/>
                      <a:pt x="832" y="10234"/>
                    </a:cubicBezTo>
                    <a:cubicBezTo>
                      <a:pt x="1503" y="10234"/>
                      <a:pt x="1642" y="9939"/>
                      <a:pt x="1642" y="9939"/>
                    </a:cubicBezTo>
                    <a:lnTo>
                      <a:pt x="1642" y="243"/>
                    </a:lnTo>
                    <a:cubicBezTo>
                      <a:pt x="1462" y="63"/>
                      <a:pt x="1235" y="1"/>
                      <a:pt x="100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23;p49"/>
              <p:cNvSpPr/>
              <p:nvPr/>
            </p:nvSpPr>
            <p:spPr>
              <a:xfrm>
                <a:off x="-1122992" y="2570961"/>
                <a:ext cx="632393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80" h="9264" extrusionOk="0">
                    <a:moveTo>
                      <a:pt x="8803" y="1"/>
                    </a:moveTo>
                    <a:cubicBezTo>
                      <a:pt x="8019" y="1"/>
                      <a:pt x="6962" y="1639"/>
                      <a:pt x="6962" y="1639"/>
                    </a:cubicBezTo>
                    <a:cubicBezTo>
                      <a:pt x="6962" y="1639"/>
                      <a:pt x="6699" y="31"/>
                      <a:pt x="5975" y="31"/>
                    </a:cubicBezTo>
                    <a:cubicBezTo>
                      <a:pt x="5922" y="31"/>
                      <a:pt x="5866" y="39"/>
                      <a:pt x="5807" y="58"/>
                    </a:cubicBezTo>
                    <a:cubicBezTo>
                      <a:pt x="4926" y="301"/>
                      <a:pt x="5807" y="2642"/>
                      <a:pt x="5807" y="2642"/>
                    </a:cubicBezTo>
                    <a:lnTo>
                      <a:pt x="1400" y="5134"/>
                    </a:lnTo>
                    <a:cubicBezTo>
                      <a:pt x="1400" y="5134"/>
                      <a:pt x="397" y="5621"/>
                      <a:pt x="245" y="6198"/>
                    </a:cubicBezTo>
                    <a:cubicBezTo>
                      <a:pt x="1" y="7467"/>
                      <a:pt x="2087" y="9264"/>
                      <a:pt x="3832" y="9264"/>
                    </a:cubicBezTo>
                    <a:cubicBezTo>
                      <a:pt x="4261" y="9264"/>
                      <a:pt x="4669" y="9155"/>
                      <a:pt x="5017" y="8903"/>
                    </a:cubicBezTo>
                    <a:cubicBezTo>
                      <a:pt x="6810" y="7657"/>
                      <a:pt x="10579" y="2824"/>
                      <a:pt x="10549" y="2368"/>
                    </a:cubicBezTo>
                    <a:cubicBezTo>
                      <a:pt x="10549" y="2110"/>
                      <a:pt x="10413" y="2019"/>
                      <a:pt x="10222" y="2019"/>
                    </a:cubicBezTo>
                    <a:cubicBezTo>
                      <a:pt x="9946" y="2019"/>
                      <a:pt x="9554" y="2207"/>
                      <a:pt x="9283" y="2360"/>
                    </a:cubicBezTo>
                    <a:lnTo>
                      <a:pt x="9283" y="2360"/>
                    </a:lnTo>
                    <a:cubicBezTo>
                      <a:pt x="9753" y="2055"/>
                      <a:pt x="10530" y="1460"/>
                      <a:pt x="10002" y="1152"/>
                    </a:cubicBezTo>
                    <a:cubicBezTo>
                      <a:pt x="9906" y="1094"/>
                      <a:pt x="9804" y="1069"/>
                      <a:pt x="9700" y="1069"/>
                    </a:cubicBezTo>
                    <a:cubicBezTo>
                      <a:pt x="9281" y="1069"/>
                      <a:pt x="8823" y="1479"/>
                      <a:pt x="8548" y="1773"/>
                    </a:cubicBezTo>
                    <a:lnTo>
                      <a:pt x="8548" y="1773"/>
                    </a:lnTo>
                    <a:cubicBezTo>
                      <a:pt x="8921" y="1266"/>
                      <a:pt x="9557" y="234"/>
                      <a:pt x="8969" y="28"/>
                    </a:cubicBezTo>
                    <a:cubicBezTo>
                      <a:pt x="8915" y="9"/>
                      <a:pt x="8860" y="1"/>
                      <a:pt x="8803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24;p49"/>
              <p:cNvSpPr/>
              <p:nvPr/>
            </p:nvSpPr>
            <p:spPr>
              <a:xfrm>
                <a:off x="314164" y="2605269"/>
                <a:ext cx="396172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628" h="6418" extrusionOk="0">
                    <a:moveTo>
                      <a:pt x="2980" y="1"/>
                    </a:moveTo>
                    <a:lnTo>
                      <a:pt x="1" y="1551"/>
                    </a:lnTo>
                    <a:lnTo>
                      <a:pt x="2980" y="6050"/>
                    </a:lnTo>
                    <a:cubicBezTo>
                      <a:pt x="2980" y="6050"/>
                      <a:pt x="4221" y="6418"/>
                      <a:pt x="5249" y="6418"/>
                    </a:cubicBezTo>
                    <a:cubicBezTo>
                      <a:pt x="5969" y="6418"/>
                      <a:pt x="6584" y="6237"/>
                      <a:pt x="6597" y="5624"/>
                    </a:cubicBezTo>
                    <a:cubicBezTo>
                      <a:pt x="6627" y="4165"/>
                      <a:pt x="2980" y="1"/>
                      <a:pt x="2980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125;p49"/>
              <p:cNvSpPr/>
              <p:nvPr/>
            </p:nvSpPr>
            <p:spPr>
              <a:xfrm>
                <a:off x="92530" y="2570961"/>
                <a:ext cx="630540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49" h="9264" extrusionOk="0">
                    <a:moveTo>
                      <a:pt x="1777" y="1"/>
                    </a:moveTo>
                    <a:cubicBezTo>
                      <a:pt x="1720" y="1"/>
                      <a:pt x="1665" y="9"/>
                      <a:pt x="1611" y="28"/>
                    </a:cubicBezTo>
                    <a:cubicBezTo>
                      <a:pt x="973" y="241"/>
                      <a:pt x="1703" y="1335"/>
                      <a:pt x="2067" y="1821"/>
                    </a:cubicBezTo>
                    <a:cubicBezTo>
                      <a:pt x="2189" y="1973"/>
                      <a:pt x="2250" y="2064"/>
                      <a:pt x="2250" y="2064"/>
                    </a:cubicBezTo>
                    <a:cubicBezTo>
                      <a:pt x="2250" y="2064"/>
                      <a:pt x="1526" y="1069"/>
                      <a:pt x="878" y="1069"/>
                    </a:cubicBezTo>
                    <a:cubicBezTo>
                      <a:pt x="775" y="1069"/>
                      <a:pt x="674" y="1094"/>
                      <a:pt x="578" y="1152"/>
                    </a:cubicBezTo>
                    <a:cubicBezTo>
                      <a:pt x="48" y="1461"/>
                      <a:pt x="832" y="2059"/>
                      <a:pt x="1302" y="2363"/>
                    </a:cubicBezTo>
                    <a:lnTo>
                      <a:pt x="1302" y="2363"/>
                    </a:lnTo>
                    <a:cubicBezTo>
                      <a:pt x="1029" y="2210"/>
                      <a:pt x="631" y="2019"/>
                      <a:pt x="348" y="2019"/>
                    </a:cubicBezTo>
                    <a:cubicBezTo>
                      <a:pt x="151" y="2019"/>
                      <a:pt x="9" y="2110"/>
                      <a:pt x="1" y="2368"/>
                    </a:cubicBezTo>
                    <a:cubicBezTo>
                      <a:pt x="1" y="2824"/>
                      <a:pt x="3770" y="7657"/>
                      <a:pt x="5563" y="8903"/>
                    </a:cubicBezTo>
                    <a:cubicBezTo>
                      <a:pt x="5911" y="9155"/>
                      <a:pt x="6318" y="9264"/>
                      <a:pt x="6745" y="9264"/>
                    </a:cubicBezTo>
                    <a:cubicBezTo>
                      <a:pt x="8482" y="9264"/>
                      <a:pt x="10549" y="7467"/>
                      <a:pt x="10305" y="6198"/>
                    </a:cubicBezTo>
                    <a:cubicBezTo>
                      <a:pt x="10183" y="5621"/>
                      <a:pt x="9150" y="5134"/>
                      <a:pt x="9150" y="5134"/>
                    </a:cubicBezTo>
                    <a:lnTo>
                      <a:pt x="4773" y="2642"/>
                    </a:lnTo>
                    <a:cubicBezTo>
                      <a:pt x="4773" y="2642"/>
                      <a:pt x="5624" y="301"/>
                      <a:pt x="4773" y="58"/>
                    </a:cubicBezTo>
                    <a:cubicBezTo>
                      <a:pt x="4712" y="39"/>
                      <a:pt x="4654" y="31"/>
                      <a:pt x="4599" y="31"/>
                    </a:cubicBezTo>
                    <a:cubicBezTo>
                      <a:pt x="3851" y="31"/>
                      <a:pt x="3587" y="1639"/>
                      <a:pt x="3587" y="1639"/>
                    </a:cubicBezTo>
                    <a:cubicBezTo>
                      <a:pt x="3587" y="1639"/>
                      <a:pt x="2557" y="1"/>
                      <a:pt x="1777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4" name="Google Shape;1126;p49"/>
            <p:cNvSpPr/>
            <p:nvPr/>
          </p:nvSpPr>
          <p:spPr>
            <a:xfrm>
              <a:off x="2888352" y="1644281"/>
              <a:ext cx="152775" cy="140503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042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Google Shape;1236;p52"/>
          <p:cNvSpPr txBox="1">
            <a:spLocks noGrp="1"/>
          </p:cNvSpPr>
          <p:nvPr>
            <p:ph type="title"/>
          </p:nvPr>
        </p:nvSpPr>
        <p:spPr>
          <a:xfrm>
            <a:off x="77853" y="257597"/>
            <a:ext cx="3607043" cy="9721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Contoh Adaptasi</a:t>
            </a:r>
            <a:br>
              <a:rPr lang="en" sz="3200" dirty="0" smtClean="0"/>
            </a:br>
            <a:r>
              <a:rPr lang="en" sz="3200" dirty="0" smtClean="0"/>
              <a:t> Tingkah Laku</a:t>
            </a:r>
            <a:endParaRPr sz="3200" dirty="0"/>
          </a:p>
        </p:txBody>
      </p:sp>
      <p:grpSp>
        <p:nvGrpSpPr>
          <p:cNvPr id="1396" name="Google Shape;1396;p52"/>
          <p:cNvGrpSpPr/>
          <p:nvPr/>
        </p:nvGrpSpPr>
        <p:grpSpPr>
          <a:xfrm>
            <a:off x="-1200" y="4647277"/>
            <a:ext cx="9144287" cy="496238"/>
            <a:chOff x="6554556" y="4848176"/>
            <a:chExt cx="7127825" cy="496238"/>
          </a:xfrm>
        </p:grpSpPr>
        <p:sp>
          <p:nvSpPr>
            <p:cNvPr id="1397" name="Google Shape;1397;p52"/>
            <p:cNvSpPr/>
            <p:nvPr/>
          </p:nvSpPr>
          <p:spPr>
            <a:xfrm>
              <a:off x="6554556" y="4848176"/>
              <a:ext cx="7127825" cy="404993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52"/>
            <p:cNvSpPr/>
            <p:nvPr/>
          </p:nvSpPr>
          <p:spPr>
            <a:xfrm>
              <a:off x="6554556" y="4943339"/>
              <a:ext cx="7127825" cy="401075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9" name="Google Shape;1399;p52"/>
          <p:cNvSpPr txBox="1">
            <a:spLocks noGrp="1"/>
          </p:cNvSpPr>
          <p:nvPr>
            <p:ph type="subTitle" idx="1"/>
          </p:nvPr>
        </p:nvSpPr>
        <p:spPr>
          <a:xfrm>
            <a:off x="214605" y="1295331"/>
            <a:ext cx="8928481" cy="37569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ekornya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r>
              <a:rPr lang="en-US" dirty="0" smtClean="0"/>
              <a:t> (</a:t>
            </a:r>
            <a:r>
              <a:rPr lang="en-US" dirty="0" err="1" smtClean="0"/>
              <a:t>autotomi</a:t>
            </a:r>
            <a:r>
              <a:rPr lang="en-US" dirty="0" smtClean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6146" name="Picture 2" descr="E:\SEKOLAH\kelas 6\hewan tumb\cic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181" y="2032173"/>
            <a:ext cx="4461905" cy="311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SEKOLAH\kelas 6\hewan tumb\toke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2173"/>
            <a:ext cx="4681181" cy="311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Google Shape;1236;p52"/>
          <p:cNvSpPr txBox="1">
            <a:spLocks/>
          </p:cNvSpPr>
          <p:nvPr/>
        </p:nvSpPr>
        <p:spPr>
          <a:xfrm>
            <a:off x="4952379" y="409997"/>
            <a:ext cx="3918666" cy="97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trick Hand"/>
              <a:buNone/>
              <a:defRPr sz="6000" b="1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3200" dirty="0" err="1" smtClean="0"/>
              <a:t>Cicak,Tokek</a:t>
            </a:r>
            <a:r>
              <a:rPr lang="en-US" sz="3200" dirty="0" smtClean="0"/>
              <a:t>, </a:t>
            </a:r>
            <a:r>
              <a:rPr lang="en-US" sz="3200" dirty="0" err="1" smtClean="0"/>
              <a:t>Kadal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Google Shape;1426;p53"/>
          <p:cNvSpPr txBox="1">
            <a:spLocks noGrp="1"/>
          </p:cNvSpPr>
          <p:nvPr>
            <p:ph type="title"/>
          </p:nvPr>
        </p:nvSpPr>
        <p:spPr>
          <a:xfrm>
            <a:off x="5019871" y="601991"/>
            <a:ext cx="4124132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BUNGLON</a:t>
            </a:r>
            <a:endParaRPr sz="3600" dirty="0"/>
          </a:p>
        </p:txBody>
      </p:sp>
      <p:pic>
        <p:nvPicPr>
          <p:cNvPr id="1434" name="Google Shape;1434;p53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idx="2"/>
          </p:nvPr>
        </p:nvSpPr>
        <p:spPr>
          <a:xfrm>
            <a:off x="5514393" y="1961453"/>
            <a:ext cx="3629608" cy="623127"/>
          </a:xfrm>
        </p:spPr>
        <p:txBody>
          <a:bodyPr/>
          <a:lstStyle/>
          <a:p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(</a:t>
            </a:r>
            <a:r>
              <a:rPr lang="en-US" dirty="0" err="1" smtClean="0"/>
              <a:t>mimikri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7170" name="Picture 2" descr="E:\SEKOLAH\kelas 6\hewan tumb\bungl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6" y="0"/>
            <a:ext cx="5505046" cy="440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Google Shape;1426;p53"/>
          <p:cNvSpPr txBox="1">
            <a:spLocks noGrp="1"/>
          </p:cNvSpPr>
          <p:nvPr>
            <p:ph type="title"/>
          </p:nvPr>
        </p:nvSpPr>
        <p:spPr>
          <a:xfrm>
            <a:off x="3684896" y="588343"/>
            <a:ext cx="5459104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Paus dan Lumba-lumba</a:t>
            </a:r>
            <a:endParaRPr sz="3600" dirty="0"/>
          </a:p>
        </p:txBody>
      </p:sp>
      <p:pic>
        <p:nvPicPr>
          <p:cNvPr id="1434" name="Google Shape;1434;p53">
            <a:hlinkClick r:id="rId3" action="ppaction://hlinksldjump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64675" y="4573721"/>
            <a:ext cx="332200" cy="3321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idx="2"/>
          </p:nvPr>
        </p:nvSpPr>
        <p:spPr>
          <a:xfrm>
            <a:off x="3875964" y="1466355"/>
            <a:ext cx="5131559" cy="623127"/>
          </a:xfrm>
        </p:spPr>
        <p:txBody>
          <a:bodyPr/>
          <a:lstStyle/>
          <a:p>
            <a:pPr algn="just"/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4" name="Picture 2" descr="E:\SEKOLAH\kelas 6\hewan tumb\PAU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684896" cy="293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SEKOLAH\kelas 6\hewan tumb\lumb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96" y="2358715"/>
            <a:ext cx="3971498" cy="27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5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Adaptasi</a:t>
            </a:r>
            <a:endParaRPr sz="2800" dirty="0"/>
          </a:p>
        </p:txBody>
      </p:sp>
      <p:sp>
        <p:nvSpPr>
          <p:cNvPr id="2" name="Title 1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endParaRPr lang="en-US" dirty="0"/>
          </a:p>
        </p:txBody>
      </p:sp>
      <p:sp>
        <p:nvSpPr>
          <p:cNvPr id="847" name="Google Shape;847;p44">
            <a:hlinkClick r:id="rId3" action="ppaction://hlinksldjump"/>
          </p:cNvPr>
          <p:cNvSpPr/>
          <p:nvPr/>
        </p:nvSpPr>
        <p:spPr>
          <a:xfrm>
            <a:off x="547400" y="742675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44">
            <a:hlinkClick r:id="rId4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9" name="Google Shape;849;p44"/>
          <p:cNvGrpSpPr/>
          <p:nvPr/>
        </p:nvGrpSpPr>
        <p:grpSpPr>
          <a:xfrm>
            <a:off x="7475656" y="3015874"/>
            <a:ext cx="1288212" cy="947929"/>
            <a:chOff x="6791327" y="2699564"/>
            <a:chExt cx="649038" cy="477594"/>
          </a:xfrm>
        </p:grpSpPr>
        <p:sp>
          <p:nvSpPr>
            <p:cNvPr id="850" name="Google Shape;850;p44"/>
            <p:cNvSpPr/>
            <p:nvPr/>
          </p:nvSpPr>
          <p:spPr>
            <a:xfrm>
              <a:off x="6888667" y="2749584"/>
              <a:ext cx="357960" cy="208433"/>
            </a:xfrm>
            <a:custGeom>
              <a:avLst/>
              <a:gdLst/>
              <a:ahLst/>
              <a:cxnLst/>
              <a:rect l="l" t="t" r="r" b="b"/>
              <a:pathLst>
                <a:path w="11400" h="6638" extrusionOk="0">
                  <a:moveTo>
                    <a:pt x="1959" y="0"/>
                  </a:moveTo>
                  <a:cubicBezTo>
                    <a:pt x="1345" y="0"/>
                    <a:pt x="693" y="42"/>
                    <a:pt x="1" y="133"/>
                  </a:cubicBezTo>
                  <a:cubicBezTo>
                    <a:pt x="244" y="619"/>
                    <a:pt x="578" y="1227"/>
                    <a:pt x="1065" y="1835"/>
                  </a:cubicBezTo>
                  <a:cubicBezTo>
                    <a:pt x="2676" y="1987"/>
                    <a:pt x="5776" y="2777"/>
                    <a:pt x="8299" y="6181"/>
                  </a:cubicBezTo>
                  <a:cubicBezTo>
                    <a:pt x="9211" y="6394"/>
                    <a:pt x="10214" y="6546"/>
                    <a:pt x="11308" y="6637"/>
                  </a:cubicBezTo>
                  <a:cubicBezTo>
                    <a:pt x="11369" y="6516"/>
                    <a:pt x="11399" y="6455"/>
                    <a:pt x="11399" y="6455"/>
                  </a:cubicBezTo>
                  <a:cubicBezTo>
                    <a:pt x="11399" y="6455"/>
                    <a:pt x="9577" y="0"/>
                    <a:pt x="19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4"/>
            <p:cNvSpPr/>
            <p:nvPr/>
          </p:nvSpPr>
          <p:spPr>
            <a:xfrm>
              <a:off x="6791327" y="2753729"/>
              <a:ext cx="452411" cy="416176"/>
            </a:xfrm>
            <a:custGeom>
              <a:avLst/>
              <a:gdLst/>
              <a:ahLst/>
              <a:cxnLst/>
              <a:rect l="l" t="t" r="r" b="b"/>
              <a:pathLst>
                <a:path w="14408" h="13254" extrusionOk="0">
                  <a:moveTo>
                    <a:pt x="2949" y="1"/>
                  </a:moveTo>
                  <a:cubicBezTo>
                    <a:pt x="1247" y="4469"/>
                    <a:pt x="0" y="7782"/>
                    <a:pt x="0" y="7782"/>
                  </a:cubicBezTo>
                  <a:cubicBezTo>
                    <a:pt x="0" y="7782"/>
                    <a:pt x="1611" y="13132"/>
                    <a:pt x="9241" y="13253"/>
                  </a:cubicBezTo>
                  <a:cubicBezTo>
                    <a:pt x="11733" y="10822"/>
                    <a:pt x="13952" y="7265"/>
                    <a:pt x="14408" y="6475"/>
                  </a:cubicBezTo>
                  <a:cubicBezTo>
                    <a:pt x="7022" y="5958"/>
                    <a:pt x="4104" y="2068"/>
                    <a:pt x="31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4"/>
            <p:cNvSpPr/>
            <p:nvPr/>
          </p:nvSpPr>
          <p:spPr>
            <a:xfrm>
              <a:off x="6922076" y="2807172"/>
              <a:ext cx="69708" cy="46817"/>
            </a:xfrm>
            <a:custGeom>
              <a:avLst/>
              <a:gdLst/>
              <a:ahLst/>
              <a:cxnLst/>
              <a:rect l="l" t="t" r="r" b="b"/>
              <a:pathLst>
                <a:path w="2220" h="1491" extrusionOk="0">
                  <a:moveTo>
                    <a:pt x="1" y="1"/>
                  </a:moveTo>
                  <a:lnTo>
                    <a:pt x="1" y="1"/>
                  </a:lnTo>
                  <a:cubicBezTo>
                    <a:pt x="396" y="487"/>
                    <a:pt x="852" y="974"/>
                    <a:pt x="1399" y="1490"/>
                  </a:cubicBezTo>
                  <a:cubicBezTo>
                    <a:pt x="1460" y="1338"/>
                    <a:pt x="1551" y="1186"/>
                    <a:pt x="1642" y="1065"/>
                  </a:cubicBezTo>
                  <a:cubicBezTo>
                    <a:pt x="1794" y="852"/>
                    <a:pt x="1976" y="670"/>
                    <a:pt x="2219" y="518"/>
                  </a:cubicBezTo>
                  <a:cubicBezTo>
                    <a:pt x="1338" y="214"/>
                    <a:pt x="578" y="62"/>
                    <a:pt x="1" y="1"/>
                  </a:cubicBezTo>
                  <a:close/>
                </a:path>
              </a:pathLst>
            </a:custGeom>
            <a:solidFill>
              <a:srgbClr val="FFE1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44"/>
            <p:cNvSpPr/>
            <p:nvPr/>
          </p:nvSpPr>
          <p:spPr>
            <a:xfrm>
              <a:off x="6965973" y="2823406"/>
              <a:ext cx="183282" cy="120293"/>
            </a:xfrm>
            <a:custGeom>
              <a:avLst/>
              <a:gdLst/>
              <a:ahLst/>
              <a:cxnLst/>
              <a:rect l="l" t="t" r="r" b="b"/>
              <a:pathLst>
                <a:path w="5837" h="3831" extrusionOk="0">
                  <a:moveTo>
                    <a:pt x="821" y="1"/>
                  </a:moveTo>
                  <a:cubicBezTo>
                    <a:pt x="578" y="153"/>
                    <a:pt x="396" y="335"/>
                    <a:pt x="244" y="548"/>
                  </a:cubicBezTo>
                  <a:cubicBezTo>
                    <a:pt x="153" y="669"/>
                    <a:pt x="62" y="821"/>
                    <a:pt x="1" y="973"/>
                  </a:cubicBezTo>
                  <a:cubicBezTo>
                    <a:pt x="1308" y="2128"/>
                    <a:pt x="3192" y="3223"/>
                    <a:pt x="5837" y="3830"/>
                  </a:cubicBezTo>
                  <a:cubicBezTo>
                    <a:pt x="4195" y="1642"/>
                    <a:pt x="2341" y="548"/>
                    <a:pt x="821" y="1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4"/>
            <p:cNvSpPr/>
            <p:nvPr/>
          </p:nvSpPr>
          <p:spPr>
            <a:xfrm>
              <a:off x="7072890" y="2699564"/>
              <a:ext cx="367474" cy="230759"/>
            </a:xfrm>
            <a:custGeom>
              <a:avLst/>
              <a:gdLst/>
              <a:ahLst/>
              <a:cxnLst/>
              <a:rect l="l" t="t" r="r" b="b"/>
              <a:pathLst>
                <a:path w="11703" h="7349" extrusionOk="0">
                  <a:moveTo>
                    <a:pt x="10705" y="1"/>
                  </a:moveTo>
                  <a:cubicBezTo>
                    <a:pt x="9551" y="1"/>
                    <a:pt x="0" y="7015"/>
                    <a:pt x="0" y="7015"/>
                  </a:cubicBezTo>
                  <a:lnTo>
                    <a:pt x="851" y="7349"/>
                  </a:lnTo>
                  <a:cubicBezTo>
                    <a:pt x="851" y="7349"/>
                    <a:pt x="11702" y="723"/>
                    <a:pt x="10791" y="24"/>
                  </a:cubicBezTo>
                  <a:cubicBezTo>
                    <a:pt x="10771" y="8"/>
                    <a:pt x="10743" y="1"/>
                    <a:pt x="10705" y="1"/>
                  </a:cubicBezTo>
                  <a:close/>
                </a:path>
              </a:pathLst>
            </a:custGeom>
            <a:solidFill>
              <a:srgbClr val="3039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4"/>
            <p:cNvSpPr/>
            <p:nvPr/>
          </p:nvSpPr>
          <p:spPr>
            <a:xfrm>
              <a:off x="7114872" y="3030175"/>
              <a:ext cx="166420" cy="146983"/>
            </a:xfrm>
            <a:custGeom>
              <a:avLst/>
              <a:gdLst/>
              <a:ahLst/>
              <a:cxnLst/>
              <a:rect l="l" t="t" r="r" b="b"/>
              <a:pathLst>
                <a:path w="5300" h="4681" extrusionOk="0">
                  <a:moveTo>
                    <a:pt x="2847" y="0"/>
                  </a:moveTo>
                  <a:cubicBezTo>
                    <a:pt x="2686" y="0"/>
                    <a:pt x="2584" y="11"/>
                    <a:pt x="2584" y="11"/>
                  </a:cubicBezTo>
                  <a:cubicBezTo>
                    <a:pt x="2584" y="11"/>
                    <a:pt x="2311" y="376"/>
                    <a:pt x="1885" y="893"/>
                  </a:cubicBezTo>
                  <a:cubicBezTo>
                    <a:pt x="2493" y="1075"/>
                    <a:pt x="3648" y="1531"/>
                    <a:pt x="3526" y="2474"/>
                  </a:cubicBezTo>
                  <a:cubicBezTo>
                    <a:pt x="3440" y="2991"/>
                    <a:pt x="2932" y="3243"/>
                    <a:pt x="2360" y="3243"/>
                  </a:cubicBezTo>
                  <a:cubicBezTo>
                    <a:pt x="1722" y="3243"/>
                    <a:pt x="1004" y="2930"/>
                    <a:pt x="700" y="2322"/>
                  </a:cubicBezTo>
                  <a:cubicBezTo>
                    <a:pt x="456" y="2595"/>
                    <a:pt x="244" y="2869"/>
                    <a:pt x="1" y="3142"/>
                  </a:cubicBezTo>
                  <a:cubicBezTo>
                    <a:pt x="820" y="4206"/>
                    <a:pt x="1759" y="4680"/>
                    <a:pt x="2600" y="4680"/>
                  </a:cubicBezTo>
                  <a:cubicBezTo>
                    <a:pt x="3755" y="4680"/>
                    <a:pt x="4726" y="3786"/>
                    <a:pt x="4955" y="2291"/>
                  </a:cubicBezTo>
                  <a:cubicBezTo>
                    <a:pt x="5300" y="200"/>
                    <a:pt x="3533" y="0"/>
                    <a:pt x="2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6" name="Google Shape;856;p44"/>
          <p:cNvGrpSpPr/>
          <p:nvPr/>
        </p:nvGrpSpPr>
        <p:grpSpPr>
          <a:xfrm>
            <a:off x="720893" y="1802030"/>
            <a:ext cx="1066528" cy="983702"/>
            <a:chOff x="720891" y="1802029"/>
            <a:chExt cx="1066529" cy="983702"/>
          </a:xfrm>
        </p:grpSpPr>
        <p:grpSp>
          <p:nvGrpSpPr>
            <p:cNvPr id="857" name="Google Shape;857;p44"/>
            <p:cNvGrpSpPr/>
            <p:nvPr/>
          </p:nvGrpSpPr>
          <p:grpSpPr>
            <a:xfrm>
              <a:off x="720891" y="1802029"/>
              <a:ext cx="1066529" cy="983702"/>
              <a:chOff x="8402592" y="1844286"/>
              <a:chExt cx="537348" cy="495618"/>
            </a:xfrm>
          </p:grpSpPr>
          <p:sp>
            <p:nvSpPr>
              <p:cNvPr id="858" name="Google Shape;858;p44"/>
              <p:cNvSpPr/>
              <p:nvPr/>
            </p:nvSpPr>
            <p:spPr>
              <a:xfrm>
                <a:off x="8717314" y="2123871"/>
                <a:ext cx="186390" cy="65846"/>
              </a:xfrm>
              <a:custGeom>
                <a:avLst/>
                <a:gdLst/>
                <a:ahLst/>
                <a:cxnLst/>
                <a:rect l="l" t="t" r="r" b="b"/>
                <a:pathLst>
                  <a:path w="5936" h="2097" extrusionOk="0">
                    <a:moveTo>
                      <a:pt x="412" y="1"/>
                    </a:moveTo>
                    <a:cubicBezTo>
                      <a:pt x="200" y="1"/>
                      <a:pt x="0" y="289"/>
                      <a:pt x="190" y="502"/>
                    </a:cubicBezTo>
                    <a:cubicBezTo>
                      <a:pt x="707" y="1019"/>
                      <a:pt x="1345" y="1475"/>
                      <a:pt x="2014" y="1749"/>
                    </a:cubicBezTo>
                    <a:cubicBezTo>
                      <a:pt x="2479" y="1955"/>
                      <a:pt x="2989" y="2096"/>
                      <a:pt x="3505" y="2096"/>
                    </a:cubicBezTo>
                    <a:cubicBezTo>
                      <a:pt x="3595" y="2096"/>
                      <a:pt x="3686" y="2092"/>
                      <a:pt x="3777" y="2083"/>
                    </a:cubicBezTo>
                    <a:cubicBezTo>
                      <a:pt x="4506" y="2022"/>
                      <a:pt x="5175" y="1688"/>
                      <a:pt x="5722" y="1201"/>
                    </a:cubicBezTo>
                    <a:cubicBezTo>
                      <a:pt x="5935" y="1012"/>
                      <a:pt x="5724" y="730"/>
                      <a:pt x="5491" y="730"/>
                    </a:cubicBezTo>
                    <a:cubicBezTo>
                      <a:pt x="5425" y="730"/>
                      <a:pt x="5357" y="753"/>
                      <a:pt x="5297" y="806"/>
                    </a:cubicBezTo>
                    <a:cubicBezTo>
                      <a:pt x="4841" y="1232"/>
                      <a:pt x="4233" y="1505"/>
                      <a:pt x="3594" y="1536"/>
                    </a:cubicBezTo>
                    <a:cubicBezTo>
                      <a:pt x="3078" y="1536"/>
                      <a:pt x="2561" y="1384"/>
                      <a:pt x="2105" y="1171"/>
                    </a:cubicBezTo>
                    <a:cubicBezTo>
                      <a:pt x="1558" y="897"/>
                      <a:pt x="1011" y="533"/>
                      <a:pt x="585" y="77"/>
                    </a:cubicBezTo>
                    <a:cubicBezTo>
                      <a:pt x="532" y="23"/>
                      <a:pt x="471" y="1"/>
                      <a:pt x="4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44"/>
              <p:cNvSpPr/>
              <p:nvPr/>
            </p:nvSpPr>
            <p:spPr>
              <a:xfrm>
                <a:off x="8426456" y="2084276"/>
                <a:ext cx="285395" cy="255627"/>
              </a:xfrm>
              <a:custGeom>
                <a:avLst/>
                <a:gdLst/>
                <a:ahLst/>
                <a:cxnLst/>
                <a:rect l="l" t="t" r="r" b="b"/>
                <a:pathLst>
                  <a:path w="9089" h="8141" extrusionOk="0">
                    <a:moveTo>
                      <a:pt x="2310" y="0"/>
                    </a:moveTo>
                    <a:lnTo>
                      <a:pt x="0" y="3617"/>
                    </a:lnTo>
                    <a:cubicBezTo>
                      <a:pt x="0" y="3617"/>
                      <a:pt x="350" y="8141"/>
                      <a:pt x="5941" y="8141"/>
                    </a:cubicBezTo>
                    <a:cubicBezTo>
                      <a:pt x="6290" y="8141"/>
                      <a:pt x="6660" y="8123"/>
                      <a:pt x="7052" y="8086"/>
                    </a:cubicBezTo>
                    <a:cubicBezTo>
                      <a:pt x="7781" y="6809"/>
                      <a:pt x="9088" y="4590"/>
                      <a:pt x="9088" y="4590"/>
                    </a:cubicBezTo>
                    <a:lnTo>
                      <a:pt x="2310" y="0"/>
                    </a:lnTo>
                    <a:close/>
                  </a:path>
                </a:pathLst>
              </a:custGeom>
              <a:solidFill>
                <a:srgbClr val="DEE4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44"/>
              <p:cNvSpPr/>
              <p:nvPr/>
            </p:nvSpPr>
            <p:spPr>
              <a:xfrm>
                <a:off x="8480841" y="2048951"/>
                <a:ext cx="340753" cy="210003"/>
              </a:xfrm>
              <a:custGeom>
                <a:avLst/>
                <a:gdLst/>
                <a:ahLst/>
                <a:cxnLst/>
                <a:rect l="l" t="t" r="r" b="b"/>
                <a:pathLst>
                  <a:path w="10852" h="6688" extrusionOk="0">
                    <a:moveTo>
                      <a:pt x="5320" y="1"/>
                    </a:moveTo>
                    <a:lnTo>
                      <a:pt x="578" y="457"/>
                    </a:lnTo>
                    <a:lnTo>
                      <a:pt x="1" y="2007"/>
                    </a:lnTo>
                    <a:lnTo>
                      <a:pt x="6779" y="6688"/>
                    </a:lnTo>
                    <a:lnTo>
                      <a:pt x="7356" y="5715"/>
                    </a:lnTo>
                    <a:lnTo>
                      <a:pt x="10852" y="4864"/>
                    </a:lnTo>
                    <a:lnTo>
                      <a:pt x="5320" y="1"/>
                    </a:lnTo>
                    <a:close/>
                  </a:path>
                </a:pathLst>
              </a:custGeom>
              <a:solidFill>
                <a:srgbClr val="CBD0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44"/>
              <p:cNvSpPr/>
              <p:nvPr/>
            </p:nvSpPr>
            <p:spPr>
              <a:xfrm>
                <a:off x="8402592" y="1844286"/>
                <a:ext cx="537348" cy="363298"/>
              </a:xfrm>
              <a:custGeom>
                <a:avLst/>
                <a:gdLst/>
                <a:ahLst/>
                <a:cxnLst/>
                <a:rect l="l" t="t" r="r" b="b"/>
                <a:pathLst>
                  <a:path w="17113" h="11570" extrusionOk="0">
                    <a:moveTo>
                      <a:pt x="8825" y="0"/>
                    </a:moveTo>
                    <a:cubicBezTo>
                      <a:pt x="8720" y="0"/>
                      <a:pt x="8615" y="5"/>
                      <a:pt x="8511" y="14"/>
                    </a:cubicBezTo>
                    <a:cubicBezTo>
                      <a:pt x="7478" y="105"/>
                      <a:pt x="6535" y="652"/>
                      <a:pt x="5927" y="1473"/>
                    </a:cubicBezTo>
                    <a:cubicBezTo>
                      <a:pt x="5167" y="896"/>
                      <a:pt x="4195" y="561"/>
                      <a:pt x="3222" y="561"/>
                    </a:cubicBezTo>
                    <a:cubicBezTo>
                      <a:pt x="3191" y="560"/>
                      <a:pt x="3160" y="560"/>
                      <a:pt x="3128" y="560"/>
                    </a:cubicBezTo>
                    <a:cubicBezTo>
                      <a:pt x="1972" y="560"/>
                      <a:pt x="777" y="1106"/>
                      <a:pt x="274" y="2142"/>
                    </a:cubicBezTo>
                    <a:cubicBezTo>
                      <a:pt x="31" y="2689"/>
                      <a:pt x="0" y="3327"/>
                      <a:pt x="31" y="3935"/>
                    </a:cubicBezTo>
                    <a:cubicBezTo>
                      <a:pt x="61" y="4421"/>
                      <a:pt x="122" y="4938"/>
                      <a:pt x="335" y="5394"/>
                    </a:cubicBezTo>
                    <a:cubicBezTo>
                      <a:pt x="669" y="6154"/>
                      <a:pt x="1398" y="6671"/>
                      <a:pt x="2189" y="6975"/>
                    </a:cubicBezTo>
                    <a:cubicBezTo>
                      <a:pt x="2979" y="7248"/>
                      <a:pt x="3830" y="7309"/>
                      <a:pt x="4681" y="7309"/>
                    </a:cubicBezTo>
                    <a:cubicBezTo>
                      <a:pt x="4377" y="8099"/>
                      <a:pt x="4833" y="8981"/>
                      <a:pt x="5502" y="9437"/>
                    </a:cubicBezTo>
                    <a:cubicBezTo>
                      <a:pt x="5968" y="9777"/>
                      <a:pt x="6539" y="9940"/>
                      <a:pt x="7113" y="9940"/>
                    </a:cubicBezTo>
                    <a:cubicBezTo>
                      <a:pt x="7922" y="9940"/>
                      <a:pt x="8737" y="9616"/>
                      <a:pt x="9271" y="9011"/>
                    </a:cubicBezTo>
                    <a:cubicBezTo>
                      <a:pt x="9874" y="10575"/>
                      <a:pt x="11568" y="11569"/>
                      <a:pt x="13233" y="11569"/>
                    </a:cubicBezTo>
                    <a:cubicBezTo>
                      <a:pt x="13412" y="11569"/>
                      <a:pt x="13592" y="11558"/>
                      <a:pt x="13769" y="11534"/>
                    </a:cubicBezTo>
                    <a:cubicBezTo>
                      <a:pt x="15228" y="11352"/>
                      <a:pt x="16687" y="10318"/>
                      <a:pt x="16931" y="8859"/>
                    </a:cubicBezTo>
                    <a:cubicBezTo>
                      <a:pt x="17113" y="7735"/>
                      <a:pt x="16505" y="6519"/>
                      <a:pt x="15472" y="5972"/>
                    </a:cubicBezTo>
                    <a:cubicBezTo>
                      <a:pt x="14943" y="5698"/>
                      <a:pt x="14348" y="5610"/>
                      <a:pt x="13740" y="5610"/>
                    </a:cubicBezTo>
                    <a:cubicBezTo>
                      <a:pt x="13335" y="5610"/>
                      <a:pt x="12924" y="5649"/>
                      <a:pt x="12523" y="5698"/>
                    </a:cubicBezTo>
                    <a:cubicBezTo>
                      <a:pt x="12979" y="4695"/>
                      <a:pt x="12797" y="3510"/>
                      <a:pt x="12341" y="2506"/>
                    </a:cubicBezTo>
                    <a:cubicBezTo>
                      <a:pt x="12098" y="1959"/>
                      <a:pt x="11763" y="1443"/>
                      <a:pt x="11338" y="1017"/>
                    </a:cubicBezTo>
                    <a:cubicBezTo>
                      <a:pt x="10682" y="361"/>
                      <a:pt x="9756" y="0"/>
                      <a:pt x="8825" y="0"/>
                    </a:cubicBezTo>
                    <a:close/>
                  </a:path>
                </a:pathLst>
              </a:custGeom>
              <a:solidFill>
                <a:srgbClr val="DEE4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44"/>
              <p:cNvSpPr/>
              <p:nvPr/>
            </p:nvSpPr>
            <p:spPr>
              <a:xfrm>
                <a:off x="8568667" y="2052279"/>
                <a:ext cx="80196" cy="89396"/>
              </a:xfrm>
              <a:custGeom>
                <a:avLst/>
                <a:gdLst/>
                <a:ahLst/>
                <a:cxnLst/>
                <a:rect l="l" t="t" r="r" b="b"/>
                <a:pathLst>
                  <a:path w="2554" h="2847" extrusionOk="0">
                    <a:moveTo>
                      <a:pt x="392" y="0"/>
                    </a:moveTo>
                    <a:cubicBezTo>
                      <a:pt x="261" y="0"/>
                      <a:pt x="171" y="99"/>
                      <a:pt x="122" y="199"/>
                    </a:cubicBezTo>
                    <a:cubicBezTo>
                      <a:pt x="30" y="472"/>
                      <a:pt x="0" y="746"/>
                      <a:pt x="0" y="1019"/>
                    </a:cubicBezTo>
                    <a:cubicBezTo>
                      <a:pt x="0" y="1627"/>
                      <a:pt x="304" y="2144"/>
                      <a:pt x="790" y="2448"/>
                    </a:cubicBezTo>
                    <a:cubicBezTo>
                      <a:pt x="1246" y="2722"/>
                      <a:pt x="1763" y="2813"/>
                      <a:pt x="2249" y="2843"/>
                    </a:cubicBezTo>
                    <a:cubicBezTo>
                      <a:pt x="2263" y="2846"/>
                      <a:pt x="2276" y="2847"/>
                      <a:pt x="2289" y="2847"/>
                    </a:cubicBezTo>
                    <a:cubicBezTo>
                      <a:pt x="2427" y="2847"/>
                      <a:pt x="2553" y="2708"/>
                      <a:pt x="2553" y="2570"/>
                    </a:cubicBezTo>
                    <a:cubicBezTo>
                      <a:pt x="2553" y="2418"/>
                      <a:pt x="2401" y="2296"/>
                      <a:pt x="2249" y="2296"/>
                    </a:cubicBezTo>
                    <a:cubicBezTo>
                      <a:pt x="2037" y="2266"/>
                      <a:pt x="1854" y="2235"/>
                      <a:pt x="1611" y="2174"/>
                    </a:cubicBezTo>
                    <a:cubicBezTo>
                      <a:pt x="1520" y="2144"/>
                      <a:pt x="1429" y="2114"/>
                      <a:pt x="1368" y="2083"/>
                    </a:cubicBezTo>
                    <a:lnTo>
                      <a:pt x="1307" y="2083"/>
                    </a:lnTo>
                    <a:cubicBezTo>
                      <a:pt x="1368" y="2083"/>
                      <a:pt x="1307" y="2053"/>
                      <a:pt x="1277" y="2053"/>
                    </a:cubicBezTo>
                    <a:lnTo>
                      <a:pt x="1185" y="1992"/>
                    </a:lnTo>
                    <a:cubicBezTo>
                      <a:pt x="1125" y="1962"/>
                      <a:pt x="1064" y="1931"/>
                      <a:pt x="973" y="1901"/>
                    </a:cubicBezTo>
                    <a:cubicBezTo>
                      <a:pt x="973" y="1883"/>
                      <a:pt x="963" y="1866"/>
                      <a:pt x="966" y="1866"/>
                    </a:cubicBezTo>
                    <a:lnTo>
                      <a:pt x="966" y="1866"/>
                    </a:lnTo>
                    <a:cubicBezTo>
                      <a:pt x="968" y="1866"/>
                      <a:pt x="977" y="1875"/>
                      <a:pt x="1003" y="1901"/>
                    </a:cubicBezTo>
                    <a:cubicBezTo>
                      <a:pt x="973" y="1870"/>
                      <a:pt x="973" y="1870"/>
                      <a:pt x="942" y="1840"/>
                    </a:cubicBezTo>
                    <a:cubicBezTo>
                      <a:pt x="912" y="1840"/>
                      <a:pt x="882" y="1810"/>
                      <a:pt x="882" y="1779"/>
                    </a:cubicBezTo>
                    <a:cubicBezTo>
                      <a:pt x="851" y="1749"/>
                      <a:pt x="821" y="1749"/>
                      <a:pt x="821" y="1718"/>
                    </a:cubicBezTo>
                    <a:cubicBezTo>
                      <a:pt x="807" y="1718"/>
                      <a:pt x="800" y="1712"/>
                      <a:pt x="795" y="1706"/>
                    </a:cubicBezTo>
                    <a:lnTo>
                      <a:pt x="795" y="1706"/>
                    </a:lnTo>
                    <a:cubicBezTo>
                      <a:pt x="796" y="1706"/>
                      <a:pt x="796" y="1706"/>
                      <a:pt x="796" y="1706"/>
                    </a:cubicBezTo>
                    <a:cubicBezTo>
                      <a:pt x="798" y="1706"/>
                      <a:pt x="797" y="1701"/>
                      <a:pt x="790" y="1688"/>
                    </a:cubicBezTo>
                    <a:lnTo>
                      <a:pt x="790" y="1688"/>
                    </a:lnTo>
                    <a:cubicBezTo>
                      <a:pt x="790" y="1688"/>
                      <a:pt x="790" y="1688"/>
                      <a:pt x="790" y="1688"/>
                    </a:cubicBezTo>
                    <a:cubicBezTo>
                      <a:pt x="760" y="1627"/>
                      <a:pt x="730" y="1597"/>
                      <a:pt x="699" y="1536"/>
                    </a:cubicBezTo>
                    <a:cubicBezTo>
                      <a:pt x="669" y="1506"/>
                      <a:pt x="669" y="1475"/>
                      <a:pt x="638" y="1475"/>
                    </a:cubicBezTo>
                    <a:cubicBezTo>
                      <a:pt x="638" y="1460"/>
                      <a:pt x="640" y="1452"/>
                      <a:pt x="643" y="1450"/>
                    </a:cubicBezTo>
                    <a:lnTo>
                      <a:pt x="643" y="1450"/>
                    </a:lnTo>
                    <a:cubicBezTo>
                      <a:pt x="652" y="1458"/>
                      <a:pt x="669" y="1475"/>
                      <a:pt x="669" y="1475"/>
                    </a:cubicBezTo>
                    <a:cubicBezTo>
                      <a:pt x="669" y="1475"/>
                      <a:pt x="655" y="1448"/>
                      <a:pt x="646" y="1448"/>
                    </a:cubicBezTo>
                    <a:cubicBezTo>
                      <a:pt x="645" y="1448"/>
                      <a:pt x="644" y="1449"/>
                      <a:pt x="643" y="1450"/>
                    </a:cubicBezTo>
                    <a:lnTo>
                      <a:pt x="643" y="1450"/>
                    </a:lnTo>
                    <a:cubicBezTo>
                      <a:pt x="640" y="1447"/>
                      <a:pt x="638" y="1445"/>
                      <a:pt x="638" y="1445"/>
                    </a:cubicBezTo>
                    <a:cubicBezTo>
                      <a:pt x="638" y="1384"/>
                      <a:pt x="608" y="1323"/>
                      <a:pt x="608" y="1293"/>
                    </a:cubicBezTo>
                    <a:cubicBezTo>
                      <a:pt x="578" y="1263"/>
                      <a:pt x="578" y="1232"/>
                      <a:pt x="578" y="1202"/>
                    </a:cubicBezTo>
                    <a:cubicBezTo>
                      <a:pt x="571" y="1188"/>
                      <a:pt x="567" y="1175"/>
                      <a:pt x="565" y="1161"/>
                    </a:cubicBezTo>
                    <a:lnTo>
                      <a:pt x="565" y="1161"/>
                    </a:lnTo>
                    <a:cubicBezTo>
                      <a:pt x="567" y="1169"/>
                      <a:pt x="571" y="1181"/>
                      <a:pt x="578" y="1202"/>
                    </a:cubicBezTo>
                    <a:cubicBezTo>
                      <a:pt x="578" y="1184"/>
                      <a:pt x="567" y="1155"/>
                      <a:pt x="564" y="1154"/>
                    </a:cubicBezTo>
                    <a:lnTo>
                      <a:pt x="564" y="1154"/>
                    </a:lnTo>
                    <a:cubicBezTo>
                      <a:pt x="561" y="1111"/>
                      <a:pt x="578" y="1072"/>
                      <a:pt x="578" y="1050"/>
                    </a:cubicBezTo>
                    <a:cubicBezTo>
                      <a:pt x="547" y="959"/>
                      <a:pt x="578" y="867"/>
                      <a:pt x="578" y="776"/>
                    </a:cubicBezTo>
                    <a:cubicBezTo>
                      <a:pt x="578" y="746"/>
                      <a:pt x="578" y="746"/>
                      <a:pt x="578" y="715"/>
                    </a:cubicBezTo>
                    <a:lnTo>
                      <a:pt x="608" y="594"/>
                    </a:lnTo>
                    <a:cubicBezTo>
                      <a:pt x="638" y="533"/>
                      <a:pt x="638" y="442"/>
                      <a:pt x="669" y="351"/>
                    </a:cubicBezTo>
                    <a:cubicBezTo>
                      <a:pt x="730" y="199"/>
                      <a:pt x="608" y="47"/>
                      <a:pt x="486" y="16"/>
                    </a:cubicBezTo>
                    <a:cubicBezTo>
                      <a:pt x="453" y="5"/>
                      <a:pt x="421" y="0"/>
                      <a:pt x="3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63" name="Google Shape;863;p44"/>
            <p:cNvGrpSpPr/>
            <p:nvPr/>
          </p:nvGrpSpPr>
          <p:grpSpPr>
            <a:xfrm>
              <a:off x="803061" y="1891483"/>
              <a:ext cx="861175" cy="573309"/>
              <a:chOff x="4390456" y="1891693"/>
              <a:chExt cx="64936" cy="43243"/>
            </a:xfrm>
          </p:grpSpPr>
          <p:sp>
            <p:nvSpPr>
              <p:cNvPr id="864" name="Google Shape;864;p44"/>
              <p:cNvSpPr/>
              <p:nvPr/>
            </p:nvSpPr>
            <p:spPr>
              <a:xfrm>
                <a:off x="4390456" y="1891693"/>
                <a:ext cx="9725" cy="18145"/>
              </a:xfrm>
              <a:custGeom>
                <a:avLst/>
                <a:gdLst/>
                <a:ahLst/>
                <a:cxnLst/>
                <a:rect l="l" t="t" r="r" b="b"/>
                <a:pathLst>
                  <a:path w="477" h="890" extrusionOk="0">
                    <a:moveTo>
                      <a:pt x="431" y="1"/>
                    </a:moveTo>
                    <a:cubicBezTo>
                      <a:pt x="429" y="1"/>
                      <a:pt x="428" y="1"/>
                      <a:pt x="427" y="1"/>
                    </a:cubicBezTo>
                    <a:lnTo>
                      <a:pt x="423" y="1"/>
                    </a:lnTo>
                    <a:cubicBezTo>
                      <a:pt x="356" y="9"/>
                      <a:pt x="289" y="30"/>
                      <a:pt x="230" y="68"/>
                    </a:cubicBezTo>
                    <a:cubicBezTo>
                      <a:pt x="105" y="151"/>
                      <a:pt x="26" y="289"/>
                      <a:pt x="13" y="439"/>
                    </a:cubicBezTo>
                    <a:cubicBezTo>
                      <a:pt x="1" y="581"/>
                      <a:pt x="17" y="727"/>
                      <a:pt x="63" y="865"/>
                    </a:cubicBezTo>
                    <a:cubicBezTo>
                      <a:pt x="70" y="882"/>
                      <a:pt x="85" y="889"/>
                      <a:pt x="99" y="889"/>
                    </a:cubicBezTo>
                    <a:cubicBezTo>
                      <a:pt x="121" y="889"/>
                      <a:pt x="144" y="872"/>
                      <a:pt x="139" y="844"/>
                    </a:cubicBezTo>
                    <a:cubicBezTo>
                      <a:pt x="88" y="661"/>
                      <a:pt x="47" y="439"/>
                      <a:pt x="147" y="264"/>
                    </a:cubicBezTo>
                    <a:cubicBezTo>
                      <a:pt x="197" y="180"/>
                      <a:pt x="276" y="118"/>
                      <a:pt x="373" y="88"/>
                    </a:cubicBezTo>
                    <a:cubicBezTo>
                      <a:pt x="385" y="84"/>
                      <a:pt x="402" y="84"/>
                      <a:pt x="418" y="80"/>
                    </a:cubicBezTo>
                    <a:lnTo>
                      <a:pt x="427" y="80"/>
                    </a:lnTo>
                    <a:cubicBezTo>
                      <a:pt x="476" y="76"/>
                      <a:pt x="477" y="1"/>
                      <a:pt x="4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44"/>
              <p:cNvSpPr/>
              <p:nvPr/>
            </p:nvSpPr>
            <p:spPr>
              <a:xfrm>
                <a:off x="4438634" y="1929044"/>
                <a:ext cx="16759" cy="5892"/>
              </a:xfrm>
              <a:custGeom>
                <a:avLst/>
                <a:gdLst/>
                <a:ahLst/>
                <a:cxnLst/>
                <a:rect l="l" t="t" r="r" b="b"/>
                <a:pathLst>
                  <a:path w="822" h="289" extrusionOk="0">
                    <a:moveTo>
                      <a:pt x="59" y="0"/>
                    </a:moveTo>
                    <a:cubicBezTo>
                      <a:pt x="28" y="0"/>
                      <a:pt x="1" y="40"/>
                      <a:pt x="27" y="69"/>
                    </a:cubicBezTo>
                    <a:lnTo>
                      <a:pt x="31" y="69"/>
                    </a:lnTo>
                    <a:cubicBezTo>
                      <a:pt x="102" y="140"/>
                      <a:pt x="186" y="203"/>
                      <a:pt x="282" y="240"/>
                    </a:cubicBezTo>
                    <a:cubicBezTo>
                      <a:pt x="344" y="272"/>
                      <a:pt x="413" y="289"/>
                      <a:pt x="482" y="289"/>
                    </a:cubicBezTo>
                    <a:cubicBezTo>
                      <a:pt x="496" y="289"/>
                      <a:pt x="510" y="288"/>
                      <a:pt x="524" y="286"/>
                    </a:cubicBezTo>
                    <a:cubicBezTo>
                      <a:pt x="624" y="278"/>
                      <a:pt x="716" y="236"/>
                      <a:pt x="791" y="165"/>
                    </a:cubicBezTo>
                    <a:cubicBezTo>
                      <a:pt x="821" y="142"/>
                      <a:pt x="791" y="101"/>
                      <a:pt x="758" y="101"/>
                    </a:cubicBezTo>
                    <a:cubicBezTo>
                      <a:pt x="750" y="101"/>
                      <a:pt x="741" y="104"/>
                      <a:pt x="733" y="111"/>
                    </a:cubicBezTo>
                    <a:cubicBezTo>
                      <a:pt x="670" y="174"/>
                      <a:pt x="587" y="207"/>
                      <a:pt x="499" y="211"/>
                    </a:cubicBezTo>
                    <a:cubicBezTo>
                      <a:pt x="428" y="211"/>
                      <a:pt x="357" y="195"/>
                      <a:pt x="294" y="161"/>
                    </a:cubicBezTo>
                    <a:cubicBezTo>
                      <a:pt x="215" y="124"/>
                      <a:pt x="144" y="73"/>
                      <a:pt x="85" y="11"/>
                    </a:cubicBezTo>
                    <a:cubicBezTo>
                      <a:pt x="77" y="3"/>
                      <a:pt x="68" y="0"/>
                      <a:pt x="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866" name="Google Shape;866;p44">
            <a:hlinkClick r:id="rId3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6667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44">
            <a:hlinkClick r:id="rId3" action="ppaction://hlinksldjump"/>
          </p:cNvPr>
          <p:cNvSpPr/>
          <p:nvPr/>
        </p:nvSpPr>
        <p:spPr>
          <a:xfrm>
            <a:off x="547400" y="742675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44">
            <a:hlinkClick r:id="rId4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49" name="Google Shape;849;p44"/>
          <p:cNvGrpSpPr/>
          <p:nvPr/>
        </p:nvGrpSpPr>
        <p:grpSpPr>
          <a:xfrm>
            <a:off x="7475656" y="3015874"/>
            <a:ext cx="1288212" cy="947929"/>
            <a:chOff x="6791327" y="2699564"/>
            <a:chExt cx="649038" cy="477594"/>
          </a:xfrm>
        </p:grpSpPr>
        <p:sp>
          <p:nvSpPr>
            <p:cNvPr id="850" name="Google Shape;850;p44"/>
            <p:cNvSpPr/>
            <p:nvPr/>
          </p:nvSpPr>
          <p:spPr>
            <a:xfrm>
              <a:off x="6888667" y="2749584"/>
              <a:ext cx="357960" cy="208433"/>
            </a:xfrm>
            <a:custGeom>
              <a:avLst/>
              <a:gdLst/>
              <a:ahLst/>
              <a:cxnLst/>
              <a:rect l="l" t="t" r="r" b="b"/>
              <a:pathLst>
                <a:path w="11400" h="6638" extrusionOk="0">
                  <a:moveTo>
                    <a:pt x="1959" y="0"/>
                  </a:moveTo>
                  <a:cubicBezTo>
                    <a:pt x="1345" y="0"/>
                    <a:pt x="693" y="42"/>
                    <a:pt x="1" y="133"/>
                  </a:cubicBezTo>
                  <a:cubicBezTo>
                    <a:pt x="244" y="619"/>
                    <a:pt x="578" y="1227"/>
                    <a:pt x="1065" y="1835"/>
                  </a:cubicBezTo>
                  <a:cubicBezTo>
                    <a:pt x="2676" y="1987"/>
                    <a:pt x="5776" y="2777"/>
                    <a:pt x="8299" y="6181"/>
                  </a:cubicBezTo>
                  <a:cubicBezTo>
                    <a:pt x="9211" y="6394"/>
                    <a:pt x="10214" y="6546"/>
                    <a:pt x="11308" y="6637"/>
                  </a:cubicBezTo>
                  <a:cubicBezTo>
                    <a:pt x="11369" y="6516"/>
                    <a:pt x="11399" y="6455"/>
                    <a:pt x="11399" y="6455"/>
                  </a:cubicBezTo>
                  <a:cubicBezTo>
                    <a:pt x="11399" y="6455"/>
                    <a:pt x="9577" y="0"/>
                    <a:pt x="19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4"/>
            <p:cNvSpPr/>
            <p:nvPr/>
          </p:nvSpPr>
          <p:spPr>
            <a:xfrm>
              <a:off x="6791327" y="2753729"/>
              <a:ext cx="452411" cy="416176"/>
            </a:xfrm>
            <a:custGeom>
              <a:avLst/>
              <a:gdLst/>
              <a:ahLst/>
              <a:cxnLst/>
              <a:rect l="l" t="t" r="r" b="b"/>
              <a:pathLst>
                <a:path w="14408" h="13254" extrusionOk="0">
                  <a:moveTo>
                    <a:pt x="2949" y="1"/>
                  </a:moveTo>
                  <a:cubicBezTo>
                    <a:pt x="1247" y="4469"/>
                    <a:pt x="0" y="7782"/>
                    <a:pt x="0" y="7782"/>
                  </a:cubicBezTo>
                  <a:cubicBezTo>
                    <a:pt x="0" y="7782"/>
                    <a:pt x="1611" y="13132"/>
                    <a:pt x="9241" y="13253"/>
                  </a:cubicBezTo>
                  <a:cubicBezTo>
                    <a:pt x="11733" y="10822"/>
                    <a:pt x="13952" y="7265"/>
                    <a:pt x="14408" y="6475"/>
                  </a:cubicBezTo>
                  <a:cubicBezTo>
                    <a:pt x="7022" y="5958"/>
                    <a:pt x="4104" y="2068"/>
                    <a:pt x="31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4"/>
            <p:cNvSpPr/>
            <p:nvPr/>
          </p:nvSpPr>
          <p:spPr>
            <a:xfrm>
              <a:off x="6922076" y="2807172"/>
              <a:ext cx="69708" cy="46817"/>
            </a:xfrm>
            <a:custGeom>
              <a:avLst/>
              <a:gdLst/>
              <a:ahLst/>
              <a:cxnLst/>
              <a:rect l="l" t="t" r="r" b="b"/>
              <a:pathLst>
                <a:path w="2220" h="1491" extrusionOk="0">
                  <a:moveTo>
                    <a:pt x="1" y="1"/>
                  </a:moveTo>
                  <a:lnTo>
                    <a:pt x="1" y="1"/>
                  </a:lnTo>
                  <a:cubicBezTo>
                    <a:pt x="396" y="487"/>
                    <a:pt x="852" y="974"/>
                    <a:pt x="1399" y="1490"/>
                  </a:cubicBezTo>
                  <a:cubicBezTo>
                    <a:pt x="1460" y="1338"/>
                    <a:pt x="1551" y="1186"/>
                    <a:pt x="1642" y="1065"/>
                  </a:cubicBezTo>
                  <a:cubicBezTo>
                    <a:pt x="1794" y="852"/>
                    <a:pt x="1976" y="670"/>
                    <a:pt x="2219" y="518"/>
                  </a:cubicBezTo>
                  <a:cubicBezTo>
                    <a:pt x="1338" y="214"/>
                    <a:pt x="578" y="62"/>
                    <a:pt x="1" y="1"/>
                  </a:cubicBezTo>
                  <a:close/>
                </a:path>
              </a:pathLst>
            </a:custGeom>
            <a:solidFill>
              <a:srgbClr val="FFE1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44"/>
            <p:cNvSpPr/>
            <p:nvPr/>
          </p:nvSpPr>
          <p:spPr>
            <a:xfrm>
              <a:off x="6965973" y="2823406"/>
              <a:ext cx="183282" cy="120293"/>
            </a:xfrm>
            <a:custGeom>
              <a:avLst/>
              <a:gdLst/>
              <a:ahLst/>
              <a:cxnLst/>
              <a:rect l="l" t="t" r="r" b="b"/>
              <a:pathLst>
                <a:path w="5837" h="3831" extrusionOk="0">
                  <a:moveTo>
                    <a:pt x="821" y="1"/>
                  </a:moveTo>
                  <a:cubicBezTo>
                    <a:pt x="578" y="153"/>
                    <a:pt x="396" y="335"/>
                    <a:pt x="244" y="548"/>
                  </a:cubicBezTo>
                  <a:cubicBezTo>
                    <a:pt x="153" y="669"/>
                    <a:pt x="62" y="821"/>
                    <a:pt x="1" y="973"/>
                  </a:cubicBezTo>
                  <a:cubicBezTo>
                    <a:pt x="1308" y="2128"/>
                    <a:pt x="3192" y="3223"/>
                    <a:pt x="5837" y="3830"/>
                  </a:cubicBezTo>
                  <a:cubicBezTo>
                    <a:pt x="4195" y="1642"/>
                    <a:pt x="2341" y="548"/>
                    <a:pt x="821" y="1"/>
                  </a:cubicBezTo>
                  <a:close/>
                </a:path>
              </a:pathLst>
            </a:custGeom>
            <a:solidFill>
              <a:srgbClr val="FFC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4"/>
            <p:cNvSpPr/>
            <p:nvPr/>
          </p:nvSpPr>
          <p:spPr>
            <a:xfrm>
              <a:off x="7072890" y="2699564"/>
              <a:ext cx="367474" cy="230759"/>
            </a:xfrm>
            <a:custGeom>
              <a:avLst/>
              <a:gdLst/>
              <a:ahLst/>
              <a:cxnLst/>
              <a:rect l="l" t="t" r="r" b="b"/>
              <a:pathLst>
                <a:path w="11703" h="7349" extrusionOk="0">
                  <a:moveTo>
                    <a:pt x="10705" y="1"/>
                  </a:moveTo>
                  <a:cubicBezTo>
                    <a:pt x="9551" y="1"/>
                    <a:pt x="0" y="7015"/>
                    <a:pt x="0" y="7015"/>
                  </a:cubicBezTo>
                  <a:lnTo>
                    <a:pt x="851" y="7349"/>
                  </a:lnTo>
                  <a:cubicBezTo>
                    <a:pt x="851" y="7349"/>
                    <a:pt x="11702" y="723"/>
                    <a:pt x="10791" y="24"/>
                  </a:cubicBezTo>
                  <a:cubicBezTo>
                    <a:pt x="10771" y="8"/>
                    <a:pt x="10743" y="1"/>
                    <a:pt x="10705" y="1"/>
                  </a:cubicBezTo>
                  <a:close/>
                </a:path>
              </a:pathLst>
            </a:custGeom>
            <a:solidFill>
              <a:srgbClr val="3039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4"/>
            <p:cNvSpPr/>
            <p:nvPr/>
          </p:nvSpPr>
          <p:spPr>
            <a:xfrm>
              <a:off x="7114872" y="3030175"/>
              <a:ext cx="166420" cy="146983"/>
            </a:xfrm>
            <a:custGeom>
              <a:avLst/>
              <a:gdLst/>
              <a:ahLst/>
              <a:cxnLst/>
              <a:rect l="l" t="t" r="r" b="b"/>
              <a:pathLst>
                <a:path w="5300" h="4681" extrusionOk="0">
                  <a:moveTo>
                    <a:pt x="2847" y="0"/>
                  </a:moveTo>
                  <a:cubicBezTo>
                    <a:pt x="2686" y="0"/>
                    <a:pt x="2584" y="11"/>
                    <a:pt x="2584" y="11"/>
                  </a:cubicBezTo>
                  <a:cubicBezTo>
                    <a:pt x="2584" y="11"/>
                    <a:pt x="2311" y="376"/>
                    <a:pt x="1885" y="893"/>
                  </a:cubicBezTo>
                  <a:cubicBezTo>
                    <a:pt x="2493" y="1075"/>
                    <a:pt x="3648" y="1531"/>
                    <a:pt x="3526" y="2474"/>
                  </a:cubicBezTo>
                  <a:cubicBezTo>
                    <a:pt x="3440" y="2991"/>
                    <a:pt x="2932" y="3243"/>
                    <a:pt x="2360" y="3243"/>
                  </a:cubicBezTo>
                  <a:cubicBezTo>
                    <a:pt x="1722" y="3243"/>
                    <a:pt x="1004" y="2930"/>
                    <a:pt x="700" y="2322"/>
                  </a:cubicBezTo>
                  <a:cubicBezTo>
                    <a:pt x="456" y="2595"/>
                    <a:pt x="244" y="2869"/>
                    <a:pt x="1" y="3142"/>
                  </a:cubicBezTo>
                  <a:cubicBezTo>
                    <a:pt x="820" y="4206"/>
                    <a:pt x="1759" y="4680"/>
                    <a:pt x="2600" y="4680"/>
                  </a:cubicBezTo>
                  <a:cubicBezTo>
                    <a:pt x="3755" y="4680"/>
                    <a:pt x="4726" y="3786"/>
                    <a:pt x="4955" y="2291"/>
                  </a:cubicBezTo>
                  <a:cubicBezTo>
                    <a:pt x="5300" y="200"/>
                    <a:pt x="3533" y="0"/>
                    <a:pt x="28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6" name="Google Shape;856;p44"/>
          <p:cNvGrpSpPr/>
          <p:nvPr/>
        </p:nvGrpSpPr>
        <p:grpSpPr>
          <a:xfrm>
            <a:off x="720893" y="1802030"/>
            <a:ext cx="1066528" cy="983702"/>
            <a:chOff x="720891" y="1802029"/>
            <a:chExt cx="1066529" cy="983702"/>
          </a:xfrm>
        </p:grpSpPr>
        <p:grpSp>
          <p:nvGrpSpPr>
            <p:cNvPr id="857" name="Google Shape;857;p44"/>
            <p:cNvGrpSpPr/>
            <p:nvPr/>
          </p:nvGrpSpPr>
          <p:grpSpPr>
            <a:xfrm>
              <a:off x="720891" y="1802029"/>
              <a:ext cx="1066529" cy="983702"/>
              <a:chOff x="8402592" y="1844286"/>
              <a:chExt cx="537348" cy="495618"/>
            </a:xfrm>
          </p:grpSpPr>
          <p:sp>
            <p:nvSpPr>
              <p:cNvPr id="858" name="Google Shape;858;p44"/>
              <p:cNvSpPr/>
              <p:nvPr/>
            </p:nvSpPr>
            <p:spPr>
              <a:xfrm>
                <a:off x="8717314" y="2123871"/>
                <a:ext cx="186390" cy="65846"/>
              </a:xfrm>
              <a:custGeom>
                <a:avLst/>
                <a:gdLst/>
                <a:ahLst/>
                <a:cxnLst/>
                <a:rect l="l" t="t" r="r" b="b"/>
                <a:pathLst>
                  <a:path w="5936" h="2097" extrusionOk="0">
                    <a:moveTo>
                      <a:pt x="412" y="1"/>
                    </a:moveTo>
                    <a:cubicBezTo>
                      <a:pt x="200" y="1"/>
                      <a:pt x="0" y="289"/>
                      <a:pt x="190" y="502"/>
                    </a:cubicBezTo>
                    <a:cubicBezTo>
                      <a:pt x="707" y="1019"/>
                      <a:pt x="1345" y="1475"/>
                      <a:pt x="2014" y="1749"/>
                    </a:cubicBezTo>
                    <a:cubicBezTo>
                      <a:pt x="2479" y="1955"/>
                      <a:pt x="2989" y="2096"/>
                      <a:pt x="3505" y="2096"/>
                    </a:cubicBezTo>
                    <a:cubicBezTo>
                      <a:pt x="3595" y="2096"/>
                      <a:pt x="3686" y="2092"/>
                      <a:pt x="3777" y="2083"/>
                    </a:cubicBezTo>
                    <a:cubicBezTo>
                      <a:pt x="4506" y="2022"/>
                      <a:pt x="5175" y="1688"/>
                      <a:pt x="5722" y="1201"/>
                    </a:cubicBezTo>
                    <a:cubicBezTo>
                      <a:pt x="5935" y="1012"/>
                      <a:pt x="5724" y="730"/>
                      <a:pt x="5491" y="730"/>
                    </a:cubicBezTo>
                    <a:cubicBezTo>
                      <a:pt x="5425" y="730"/>
                      <a:pt x="5357" y="753"/>
                      <a:pt x="5297" y="806"/>
                    </a:cubicBezTo>
                    <a:cubicBezTo>
                      <a:pt x="4841" y="1232"/>
                      <a:pt x="4233" y="1505"/>
                      <a:pt x="3594" y="1536"/>
                    </a:cubicBezTo>
                    <a:cubicBezTo>
                      <a:pt x="3078" y="1536"/>
                      <a:pt x="2561" y="1384"/>
                      <a:pt x="2105" y="1171"/>
                    </a:cubicBezTo>
                    <a:cubicBezTo>
                      <a:pt x="1558" y="897"/>
                      <a:pt x="1011" y="533"/>
                      <a:pt x="585" y="77"/>
                    </a:cubicBezTo>
                    <a:cubicBezTo>
                      <a:pt x="532" y="23"/>
                      <a:pt x="471" y="1"/>
                      <a:pt x="4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44"/>
              <p:cNvSpPr/>
              <p:nvPr/>
            </p:nvSpPr>
            <p:spPr>
              <a:xfrm>
                <a:off x="8426456" y="2084276"/>
                <a:ext cx="285395" cy="255627"/>
              </a:xfrm>
              <a:custGeom>
                <a:avLst/>
                <a:gdLst/>
                <a:ahLst/>
                <a:cxnLst/>
                <a:rect l="l" t="t" r="r" b="b"/>
                <a:pathLst>
                  <a:path w="9089" h="8141" extrusionOk="0">
                    <a:moveTo>
                      <a:pt x="2310" y="0"/>
                    </a:moveTo>
                    <a:lnTo>
                      <a:pt x="0" y="3617"/>
                    </a:lnTo>
                    <a:cubicBezTo>
                      <a:pt x="0" y="3617"/>
                      <a:pt x="350" y="8141"/>
                      <a:pt x="5941" y="8141"/>
                    </a:cubicBezTo>
                    <a:cubicBezTo>
                      <a:pt x="6290" y="8141"/>
                      <a:pt x="6660" y="8123"/>
                      <a:pt x="7052" y="8086"/>
                    </a:cubicBezTo>
                    <a:cubicBezTo>
                      <a:pt x="7781" y="6809"/>
                      <a:pt x="9088" y="4590"/>
                      <a:pt x="9088" y="4590"/>
                    </a:cubicBezTo>
                    <a:lnTo>
                      <a:pt x="2310" y="0"/>
                    </a:lnTo>
                    <a:close/>
                  </a:path>
                </a:pathLst>
              </a:custGeom>
              <a:solidFill>
                <a:srgbClr val="DEE4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0" name="Google Shape;860;p44"/>
              <p:cNvSpPr/>
              <p:nvPr/>
            </p:nvSpPr>
            <p:spPr>
              <a:xfrm>
                <a:off x="8480841" y="2048951"/>
                <a:ext cx="340753" cy="210003"/>
              </a:xfrm>
              <a:custGeom>
                <a:avLst/>
                <a:gdLst/>
                <a:ahLst/>
                <a:cxnLst/>
                <a:rect l="l" t="t" r="r" b="b"/>
                <a:pathLst>
                  <a:path w="10852" h="6688" extrusionOk="0">
                    <a:moveTo>
                      <a:pt x="5320" y="1"/>
                    </a:moveTo>
                    <a:lnTo>
                      <a:pt x="578" y="457"/>
                    </a:lnTo>
                    <a:lnTo>
                      <a:pt x="1" y="2007"/>
                    </a:lnTo>
                    <a:lnTo>
                      <a:pt x="6779" y="6688"/>
                    </a:lnTo>
                    <a:lnTo>
                      <a:pt x="7356" y="5715"/>
                    </a:lnTo>
                    <a:lnTo>
                      <a:pt x="10852" y="4864"/>
                    </a:lnTo>
                    <a:lnTo>
                      <a:pt x="5320" y="1"/>
                    </a:lnTo>
                    <a:close/>
                  </a:path>
                </a:pathLst>
              </a:custGeom>
              <a:solidFill>
                <a:srgbClr val="CBD0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1" name="Google Shape;861;p44"/>
              <p:cNvSpPr/>
              <p:nvPr/>
            </p:nvSpPr>
            <p:spPr>
              <a:xfrm>
                <a:off x="8402592" y="1844286"/>
                <a:ext cx="537348" cy="363298"/>
              </a:xfrm>
              <a:custGeom>
                <a:avLst/>
                <a:gdLst/>
                <a:ahLst/>
                <a:cxnLst/>
                <a:rect l="l" t="t" r="r" b="b"/>
                <a:pathLst>
                  <a:path w="17113" h="11570" extrusionOk="0">
                    <a:moveTo>
                      <a:pt x="8825" y="0"/>
                    </a:moveTo>
                    <a:cubicBezTo>
                      <a:pt x="8720" y="0"/>
                      <a:pt x="8615" y="5"/>
                      <a:pt x="8511" y="14"/>
                    </a:cubicBezTo>
                    <a:cubicBezTo>
                      <a:pt x="7478" y="105"/>
                      <a:pt x="6535" y="652"/>
                      <a:pt x="5927" y="1473"/>
                    </a:cubicBezTo>
                    <a:cubicBezTo>
                      <a:pt x="5167" y="896"/>
                      <a:pt x="4195" y="561"/>
                      <a:pt x="3222" y="561"/>
                    </a:cubicBezTo>
                    <a:cubicBezTo>
                      <a:pt x="3191" y="560"/>
                      <a:pt x="3160" y="560"/>
                      <a:pt x="3128" y="560"/>
                    </a:cubicBezTo>
                    <a:cubicBezTo>
                      <a:pt x="1972" y="560"/>
                      <a:pt x="777" y="1106"/>
                      <a:pt x="274" y="2142"/>
                    </a:cubicBezTo>
                    <a:cubicBezTo>
                      <a:pt x="31" y="2689"/>
                      <a:pt x="0" y="3327"/>
                      <a:pt x="31" y="3935"/>
                    </a:cubicBezTo>
                    <a:cubicBezTo>
                      <a:pt x="61" y="4421"/>
                      <a:pt x="122" y="4938"/>
                      <a:pt x="335" y="5394"/>
                    </a:cubicBezTo>
                    <a:cubicBezTo>
                      <a:pt x="669" y="6154"/>
                      <a:pt x="1398" y="6671"/>
                      <a:pt x="2189" y="6975"/>
                    </a:cubicBezTo>
                    <a:cubicBezTo>
                      <a:pt x="2979" y="7248"/>
                      <a:pt x="3830" y="7309"/>
                      <a:pt x="4681" y="7309"/>
                    </a:cubicBezTo>
                    <a:cubicBezTo>
                      <a:pt x="4377" y="8099"/>
                      <a:pt x="4833" y="8981"/>
                      <a:pt x="5502" y="9437"/>
                    </a:cubicBezTo>
                    <a:cubicBezTo>
                      <a:pt x="5968" y="9777"/>
                      <a:pt x="6539" y="9940"/>
                      <a:pt x="7113" y="9940"/>
                    </a:cubicBezTo>
                    <a:cubicBezTo>
                      <a:pt x="7922" y="9940"/>
                      <a:pt x="8737" y="9616"/>
                      <a:pt x="9271" y="9011"/>
                    </a:cubicBezTo>
                    <a:cubicBezTo>
                      <a:pt x="9874" y="10575"/>
                      <a:pt x="11568" y="11569"/>
                      <a:pt x="13233" y="11569"/>
                    </a:cubicBezTo>
                    <a:cubicBezTo>
                      <a:pt x="13412" y="11569"/>
                      <a:pt x="13592" y="11558"/>
                      <a:pt x="13769" y="11534"/>
                    </a:cubicBezTo>
                    <a:cubicBezTo>
                      <a:pt x="15228" y="11352"/>
                      <a:pt x="16687" y="10318"/>
                      <a:pt x="16931" y="8859"/>
                    </a:cubicBezTo>
                    <a:cubicBezTo>
                      <a:pt x="17113" y="7735"/>
                      <a:pt x="16505" y="6519"/>
                      <a:pt x="15472" y="5972"/>
                    </a:cubicBezTo>
                    <a:cubicBezTo>
                      <a:pt x="14943" y="5698"/>
                      <a:pt x="14348" y="5610"/>
                      <a:pt x="13740" y="5610"/>
                    </a:cubicBezTo>
                    <a:cubicBezTo>
                      <a:pt x="13335" y="5610"/>
                      <a:pt x="12924" y="5649"/>
                      <a:pt x="12523" y="5698"/>
                    </a:cubicBezTo>
                    <a:cubicBezTo>
                      <a:pt x="12979" y="4695"/>
                      <a:pt x="12797" y="3510"/>
                      <a:pt x="12341" y="2506"/>
                    </a:cubicBezTo>
                    <a:cubicBezTo>
                      <a:pt x="12098" y="1959"/>
                      <a:pt x="11763" y="1443"/>
                      <a:pt x="11338" y="1017"/>
                    </a:cubicBezTo>
                    <a:cubicBezTo>
                      <a:pt x="10682" y="361"/>
                      <a:pt x="9756" y="0"/>
                      <a:pt x="8825" y="0"/>
                    </a:cubicBezTo>
                    <a:close/>
                  </a:path>
                </a:pathLst>
              </a:custGeom>
              <a:solidFill>
                <a:srgbClr val="DEE4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2" name="Google Shape;862;p44"/>
              <p:cNvSpPr/>
              <p:nvPr/>
            </p:nvSpPr>
            <p:spPr>
              <a:xfrm>
                <a:off x="8568667" y="2052279"/>
                <a:ext cx="80196" cy="89396"/>
              </a:xfrm>
              <a:custGeom>
                <a:avLst/>
                <a:gdLst/>
                <a:ahLst/>
                <a:cxnLst/>
                <a:rect l="l" t="t" r="r" b="b"/>
                <a:pathLst>
                  <a:path w="2554" h="2847" extrusionOk="0">
                    <a:moveTo>
                      <a:pt x="392" y="0"/>
                    </a:moveTo>
                    <a:cubicBezTo>
                      <a:pt x="261" y="0"/>
                      <a:pt x="171" y="99"/>
                      <a:pt x="122" y="199"/>
                    </a:cubicBezTo>
                    <a:cubicBezTo>
                      <a:pt x="30" y="472"/>
                      <a:pt x="0" y="746"/>
                      <a:pt x="0" y="1019"/>
                    </a:cubicBezTo>
                    <a:cubicBezTo>
                      <a:pt x="0" y="1627"/>
                      <a:pt x="304" y="2144"/>
                      <a:pt x="790" y="2448"/>
                    </a:cubicBezTo>
                    <a:cubicBezTo>
                      <a:pt x="1246" y="2722"/>
                      <a:pt x="1763" y="2813"/>
                      <a:pt x="2249" y="2843"/>
                    </a:cubicBezTo>
                    <a:cubicBezTo>
                      <a:pt x="2263" y="2846"/>
                      <a:pt x="2276" y="2847"/>
                      <a:pt x="2289" y="2847"/>
                    </a:cubicBezTo>
                    <a:cubicBezTo>
                      <a:pt x="2427" y="2847"/>
                      <a:pt x="2553" y="2708"/>
                      <a:pt x="2553" y="2570"/>
                    </a:cubicBezTo>
                    <a:cubicBezTo>
                      <a:pt x="2553" y="2418"/>
                      <a:pt x="2401" y="2296"/>
                      <a:pt x="2249" y="2296"/>
                    </a:cubicBezTo>
                    <a:cubicBezTo>
                      <a:pt x="2037" y="2266"/>
                      <a:pt x="1854" y="2235"/>
                      <a:pt x="1611" y="2174"/>
                    </a:cubicBezTo>
                    <a:cubicBezTo>
                      <a:pt x="1520" y="2144"/>
                      <a:pt x="1429" y="2114"/>
                      <a:pt x="1368" y="2083"/>
                    </a:cubicBezTo>
                    <a:lnTo>
                      <a:pt x="1307" y="2083"/>
                    </a:lnTo>
                    <a:cubicBezTo>
                      <a:pt x="1368" y="2083"/>
                      <a:pt x="1307" y="2053"/>
                      <a:pt x="1277" y="2053"/>
                    </a:cubicBezTo>
                    <a:lnTo>
                      <a:pt x="1185" y="1992"/>
                    </a:lnTo>
                    <a:cubicBezTo>
                      <a:pt x="1125" y="1962"/>
                      <a:pt x="1064" y="1931"/>
                      <a:pt x="973" y="1901"/>
                    </a:cubicBezTo>
                    <a:cubicBezTo>
                      <a:pt x="973" y="1883"/>
                      <a:pt x="963" y="1866"/>
                      <a:pt x="966" y="1866"/>
                    </a:cubicBezTo>
                    <a:lnTo>
                      <a:pt x="966" y="1866"/>
                    </a:lnTo>
                    <a:cubicBezTo>
                      <a:pt x="968" y="1866"/>
                      <a:pt x="977" y="1875"/>
                      <a:pt x="1003" y="1901"/>
                    </a:cubicBezTo>
                    <a:cubicBezTo>
                      <a:pt x="973" y="1870"/>
                      <a:pt x="973" y="1870"/>
                      <a:pt x="942" y="1840"/>
                    </a:cubicBezTo>
                    <a:cubicBezTo>
                      <a:pt x="912" y="1840"/>
                      <a:pt x="882" y="1810"/>
                      <a:pt x="882" y="1779"/>
                    </a:cubicBezTo>
                    <a:cubicBezTo>
                      <a:pt x="851" y="1749"/>
                      <a:pt x="821" y="1749"/>
                      <a:pt x="821" y="1718"/>
                    </a:cubicBezTo>
                    <a:cubicBezTo>
                      <a:pt x="807" y="1718"/>
                      <a:pt x="800" y="1712"/>
                      <a:pt x="795" y="1706"/>
                    </a:cubicBezTo>
                    <a:lnTo>
                      <a:pt x="795" y="1706"/>
                    </a:lnTo>
                    <a:cubicBezTo>
                      <a:pt x="796" y="1706"/>
                      <a:pt x="796" y="1706"/>
                      <a:pt x="796" y="1706"/>
                    </a:cubicBezTo>
                    <a:cubicBezTo>
                      <a:pt x="798" y="1706"/>
                      <a:pt x="797" y="1701"/>
                      <a:pt x="790" y="1688"/>
                    </a:cubicBezTo>
                    <a:lnTo>
                      <a:pt x="790" y="1688"/>
                    </a:lnTo>
                    <a:cubicBezTo>
                      <a:pt x="790" y="1688"/>
                      <a:pt x="790" y="1688"/>
                      <a:pt x="790" y="1688"/>
                    </a:cubicBezTo>
                    <a:cubicBezTo>
                      <a:pt x="760" y="1627"/>
                      <a:pt x="730" y="1597"/>
                      <a:pt x="699" y="1536"/>
                    </a:cubicBezTo>
                    <a:cubicBezTo>
                      <a:pt x="669" y="1506"/>
                      <a:pt x="669" y="1475"/>
                      <a:pt x="638" y="1475"/>
                    </a:cubicBezTo>
                    <a:cubicBezTo>
                      <a:pt x="638" y="1460"/>
                      <a:pt x="640" y="1452"/>
                      <a:pt x="643" y="1450"/>
                    </a:cubicBezTo>
                    <a:lnTo>
                      <a:pt x="643" y="1450"/>
                    </a:lnTo>
                    <a:cubicBezTo>
                      <a:pt x="652" y="1458"/>
                      <a:pt x="669" y="1475"/>
                      <a:pt x="669" y="1475"/>
                    </a:cubicBezTo>
                    <a:cubicBezTo>
                      <a:pt x="669" y="1475"/>
                      <a:pt x="655" y="1448"/>
                      <a:pt x="646" y="1448"/>
                    </a:cubicBezTo>
                    <a:cubicBezTo>
                      <a:pt x="645" y="1448"/>
                      <a:pt x="644" y="1449"/>
                      <a:pt x="643" y="1450"/>
                    </a:cubicBezTo>
                    <a:lnTo>
                      <a:pt x="643" y="1450"/>
                    </a:lnTo>
                    <a:cubicBezTo>
                      <a:pt x="640" y="1447"/>
                      <a:pt x="638" y="1445"/>
                      <a:pt x="638" y="1445"/>
                    </a:cubicBezTo>
                    <a:cubicBezTo>
                      <a:pt x="638" y="1384"/>
                      <a:pt x="608" y="1323"/>
                      <a:pt x="608" y="1293"/>
                    </a:cubicBezTo>
                    <a:cubicBezTo>
                      <a:pt x="578" y="1263"/>
                      <a:pt x="578" y="1232"/>
                      <a:pt x="578" y="1202"/>
                    </a:cubicBezTo>
                    <a:cubicBezTo>
                      <a:pt x="571" y="1188"/>
                      <a:pt x="567" y="1175"/>
                      <a:pt x="565" y="1161"/>
                    </a:cubicBezTo>
                    <a:lnTo>
                      <a:pt x="565" y="1161"/>
                    </a:lnTo>
                    <a:cubicBezTo>
                      <a:pt x="567" y="1169"/>
                      <a:pt x="571" y="1181"/>
                      <a:pt x="578" y="1202"/>
                    </a:cubicBezTo>
                    <a:cubicBezTo>
                      <a:pt x="578" y="1184"/>
                      <a:pt x="567" y="1155"/>
                      <a:pt x="564" y="1154"/>
                    </a:cubicBezTo>
                    <a:lnTo>
                      <a:pt x="564" y="1154"/>
                    </a:lnTo>
                    <a:cubicBezTo>
                      <a:pt x="561" y="1111"/>
                      <a:pt x="578" y="1072"/>
                      <a:pt x="578" y="1050"/>
                    </a:cubicBezTo>
                    <a:cubicBezTo>
                      <a:pt x="547" y="959"/>
                      <a:pt x="578" y="867"/>
                      <a:pt x="578" y="776"/>
                    </a:cubicBezTo>
                    <a:cubicBezTo>
                      <a:pt x="578" y="746"/>
                      <a:pt x="578" y="746"/>
                      <a:pt x="578" y="715"/>
                    </a:cubicBezTo>
                    <a:lnTo>
                      <a:pt x="608" y="594"/>
                    </a:lnTo>
                    <a:cubicBezTo>
                      <a:pt x="638" y="533"/>
                      <a:pt x="638" y="442"/>
                      <a:pt x="669" y="351"/>
                    </a:cubicBezTo>
                    <a:cubicBezTo>
                      <a:pt x="730" y="199"/>
                      <a:pt x="608" y="47"/>
                      <a:pt x="486" y="16"/>
                    </a:cubicBezTo>
                    <a:cubicBezTo>
                      <a:pt x="453" y="5"/>
                      <a:pt x="421" y="0"/>
                      <a:pt x="3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63" name="Google Shape;863;p44"/>
            <p:cNvGrpSpPr/>
            <p:nvPr/>
          </p:nvGrpSpPr>
          <p:grpSpPr>
            <a:xfrm>
              <a:off x="803061" y="1891483"/>
              <a:ext cx="861175" cy="573309"/>
              <a:chOff x="4390456" y="1891693"/>
              <a:chExt cx="64936" cy="43243"/>
            </a:xfrm>
          </p:grpSpPr>
          <p:sp>
            <p:nvSpPr>
              <p:cNvPr id="864" name="Google Shape;864;p44"/>
              <p:cNvSpPr/>
              <p:nvPr/>
            </p:nvSpPr>
            <p:spPr>
              <a:xfrm>
                <a:off x="4390456" y="1891693"/>
                <a:ext cx="9725" cy="18145"/>
              </a:xfrm>
              <a:custGeom>
                <a:avLst/>
                <a:gdLst/>
                <a:ahLst/>
                <a:cxnLst/>
                <a:rect l="l" t="t" r="r" b="b"/>
                <a:pathLst>
                  <a:path w="477" h="890" extrusionOk="0">
                    <a:moveTo>
                      <a:pt x="431" y="1"/>
                    </a:moveTo>
                    <a:cubicBezTo>
                      <a:pt x="429" y="1"/>
                      <a:pt x="428" y="1"/>
                      <a:pt x="427" y="1"/>
                    </a:cubicBezTo>
                    <a:lnTo>
                      <a:pt x="423" y="1"/>
                    </a:lnTo>
                    <a:cubicBezTo>
                      <a:pt x="356" y="9"/>
                      <a:pt x="289" y="30"/>
                      <a:pt x="230" y="68"/>
                    </a:cubicBezTo>
                    <a:cubicBezTo>
                      <a:pt x="105" y="151"/>
                      <a:pt x="26" y="289"/>
                      <a:pt x="13" y="439"/>
                    </a:cubicBezTo>
                    <a:cubicBezTo>
                      <a:pt x="1" y="581"/>
                      <a:pt x="17" y="727"/>
                      <a:pt x="63" y="865"/>
                    </a:cubicBezTo>
                    <a:cubicBezTo>
                      <a:pt x="70" y="882"/>
                      <a:pt x="85" y="889"/>
                      <a:pt x="99" y="889"/>
                    </a:cubicBezTo>
                    <a:cubicBezTo>
                      <a:pt x="121" y="889"/>
                      <a:pt x="144" y="872"/>
                      <a:pt x="139" y="844"/>
                    </a:cubicBezTo>
                    <a:cubicBezTo>
                      <a:pt x="88" y="661"/>
                      <a:pt x="47" y="439"/>
                      <a:pt x="147" y="264"/>
                    </a:cubicBezTo>
                    <a:cubicBezTo>
                      <a:pt x="197" y="180"/>
                      <a:pt x="276" y="118"/>
                      <a:pt x="373" y="88"/>
                    </a:cubicBezTo>
                    <a:cubicBezTo>
                      <a:pt x="385" y="84"/>
                      <a:pt x="402" y="84"/>
                      <a:pt x="418" y="80"/>
                    </a:cubicBezTo>
                    <a:lnTo>
                      <a:pt x="427" y="80"/>
                    </a:lnTo>
                    <a:cubicBezTo>
                      <a:pt x="476" y="76"/>
                      <a:pt x="477" y="1"/>
                      <a:pt x="4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44"/>
              <p:cNvSpPr/>
              <p:nvPr/>
            </p:nvSpPr>
            <p:spPr>
              <a:xfrm>
                <a:off x="4438634" y="1929044"/>
                <a:ext cx="16759" cy="5892"/>
              </a:xfrm>
              <a:custGeom>
                <a:avLst/>
                <a:gdLst/>
                <a:ahLst/>
                <a:cxnLst/>
                <a:rect l="l" t="t" r="r" b="b"/>
                <a:pathLst>
                  <a:path w="822" h="289" extrusionOk="0">
                    <a:moveTo>
                      <a:pt x="59" y="0"/>
                    </a:moveTo>
                    <a:cubicBezTo>
                      <a:pt x="28" y="0"/>
                      <a:pt x="1" y="40"/>
                      <a:pt x="27" y="69"/>
                    </a:cubicBezTo>
                    <a:lnTo>
                      <a:pt x="31" y="69"/>
                    </a:lnTo>
                    <a:cubicBezTo>
                      <a:pt x="102" y="140"/>
                      <a:pt x="186" y="203"/>
                      <a:pt x="282" y="240"/>
                    </a:cubicBezTo>
                    <a:cubicBezTo>
                      <a:pt x="344" y="272"/>
                      <a:pt x="413" y="289"/>
                      <a:pt x="482" y="289"/>
                    </a:cubicBezTo>
                    <a:cubicBezTo>
                      <a:pt x="496" y="289"/>
                      <a:pt x="510" y="288"/>
                      <a:pt x="524" y="286"/>
                    </a:cubicBezTo>
                    <a:cubicBezTo>
                      <a:pt x="624" y="278"/>
                      <a:pt x="716" y="236"/>
                      <a:pt x="791" y="165"/>
                    </a:cubicBezTo>
                    <a:cubicBezTo>
                      <a:pt x="821" y="142"/>
                      <a:pt x="791" y="101"/>
                      <a:pt x="758" y="101"/>
                    </a:cubicBezTo>
                    <a:cubicBezTo>
                      <a:pt x="750" y="101"/>
                      <a:pt x="741" y="104"/>
                      <a:pt x="733" y="111"/>
                    </a:cubicBezTo>
                    <a:cubicBezTo>
                      <a:pt x="670" y="174"/>
                      <a:pt x="587" y="207"/>
                      <a:pt x="499" y="211"/>
                    </a:cubicBezTo>
                    <a:cubicBezTo>
                      <a:pt x="428" y="211"/>
                      <a:pt x="357" y="195"/>
                      <a:pt x="294" y="161"/>
                    </a:cubicBezTo>
                    <a:cubicBezTo>
                      <a:pt x="215" y="124"/>
                      <a:pt x="144" y="73"/>
                      <a:pt x="85" y="11"/>
                    </a:cubicBezTo>
                    <a:cubicBezTo>
                      <a:pt x="77" y="3"/>
                      <a:pt x="68" y="0"/>
                      <a:pt x="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866" name="Google Shape;866;p44">
            <a:hlinkClick r:id="rId3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6667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40190690"/>
              </p:ext>
            </p:extLst>
          </p:nvPr>
        </p:nvGraphicFramePr>
        <p:xfrm>
          <a:off x="1524000" y="1324946"/>
          <a:ext cx="5623249" cy="3278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7420" y="1690957"/>
            <a:ext cx="433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2004053" y="2676901"/>
            <a:ext cx="433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87421" y="3671415"/>
            <a:ext cx="433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58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45"/>
          <p:cNvSpPr/>
          <p:nvPr/>
        </p:nvSpPr>
        <p:spPr>
          <a:xfrm>
            <a:off x="262675" y="1084086"/>
            <a:ext cx="5792892" cy="3271014"/>
          </a:xfrm>
          <a:prstGeom prst="wedgeEllipseCallout">
            <a:avLst>
              <a:gd name="adj1" fmla="val -58700"/>
              <a:gd name="adj2" fmla="val 27581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45">
            <a:hlinkClick r:id="rId3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45"/>
          <p:cNvSpPr/>
          <p:nvPr/>
        </p:nvSpPr>
        <p:spPr>
          <a:xfrm>
            <a:off x="8423101" y="3434700"/>
            <a:ext cx="1092588" cy="63455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45"/>
          <p:cNvSpPr txBox="1">
            <a:spLocks noGrp="1"/>
          </p:cNvSpPr>
          <p:nvPr>
            <p:ph type="subTitle" idx="1"/>
          </p:nvPr>
        </p:nvSpPr>
        <p:spPr>
          <a:xfrm>
            <a:off x="547400" y="121863"/>
            <a:ext cx="5970300" cy="5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/>
              <a:t>Adaptasi Morfologi</a:t>
            </a:r>
            <a:endParaRPr sz="2400" b="1" dirty="0"/>
          </a:p>
        </p:txBody>
      </p:sp>
      <p:sp>
        <p:nvSpPr>
          <p:cNvPr id="939" name="Google Shape;939;p45">
            <a:hlinkClick r:id="rId4" action="ppaction://hlinksldjump"/>
          </p:cNvPr>
          <p:cNvSpPr/>
          <p:nvPr/>
        </p:nvSpPr>
        <p:spPr>
          <a:xfrm>
            <a:off x="547400" y="742675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40" name="Google Shape;940;p45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6667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873121" y="160509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 smtClean="0"/>
              <a:t>Penyesuaian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makhluk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tinggalnya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46"/>
          <p:cNvSpPr txBox="1">
            <a:spLocks noGrp="1"/>
          </p:cNvSpPr>
          <p:nvPr>
            <p:ph type="title"/>
          </p:nvPr>
        </p:nvSpPr>
        <p:spPr>
          <a:xfrm>
            <a:off x="1308728" y="508686"/>
            <a:ext cx="38511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/>
              <a:t>Adaptasi</a:t>
            </a:r>
            <a:r>
              <a:rPr lang="en-US" sz="2400" dirty="0" smtClean="0"/>
              <a:t> </a:t>
            </a:r>
            <a:r>
              <a:rPr lang="en-US" sz="2400" dirty="0" err="1" smtClean="0"/>
              <a:t>Morfologi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paruh</a:t>
            </a:r>
            <a:r>
              <a:rPr lang="en-US" sz="2400" dirty="0" smtClean="0"/>
              <a:t> </a:t>
            </a:r>
            <a:r>
              <a:rPr lang="en-US" sz="2400" dirty="0" err="1" smtClean="0"/>
              <a:t>burung</a:t>
            </a:r>
            <a:endParaRPr sz="2400" dirty="0"/>
          </a:p>
        </p:txBody>
      </p:sp>
      <p:grpSp>
        <p:nvGrpSpPr>
          <p:cNvPr id="947" name="Google Shape;947;p46"/>
          <p:cNvGrpSpPr/>
          <p:nvPr/>
        </p:nvGrpSpPr>
        <p:grpSpPr>
          <a:xfrm>
            <a:off x="7958583" y="1855439"/>
            <a:ext cx="1256737" cy="2160625"/>
            <a:chOff x="8034784" y="1751150"/>
            <a:chExt cx="1256736" cy="2160625"/>
          </a:xfrm>
        </p:grpSpPr>
        <p:sp>
          <p:nvSpPr>
            <p:cNvPr id="948" name="Google Shape;948;p46"/>
            <p:cNvSpPr/>
            <p:nvPr/>
          </p:nvSpPr>
          <p:spPr>
            <a:xfrm rot="9109998" flipH="1">
              <a:off x="8825625" y="3282101"/>
              <a:ext cx="418375" cy="306299"/>
            </a:xfrm>
            <a:custGeom>
              <a:avLst/>
              <a:gdLst/>
              <a:ahLst/>
              <a:cxnLst/>
              <a:rect l="l" t="t" r="r" b="b"/>
              <a:pathLst>
                <a:path w="469" h="616" extrusionOk="0">
                  <a:moveTo>
                    <a:pt x="289" y="0"/>
                  </a:moveTo>
                  <a:cubicBezTo>
                    <a:pt x="239" y="0"/>
                    <a:pt x="182" y="5"/>
                    <a:pt x="130" y="18"/>
                  </a:cubicBezTo>
                  <a:cubicBezTo>
                    <a:pt x="1" y="56"/>
                    <a:pt x="256" y="616"/>
                    <a:pt x="256" y="616"/>
                  </a:cubicBezTo>
                  <a:lnTo>
                    <a:pt x="469" y="378"/>
                  </a:lnTo>
                  <a:cubicBezTo>
                    <a:pt x="469" y="378"/>
                    <a:pt x="452" y="35"/>
                    <a:pt x="435" y="18"/>
                  </a:cubicBezTo>
                  <a:cubicBezTo>
                    <a:pt x="425" y="11"/>
                    <a:pt x="364" y="0"/>
                    <a:pt x="2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6"/>
            <p:cNvSpPr/>
            <p:nvPr/>
          </p:nvSpPr>
          <p:spPr>
            <a:xfrm>
              <a:off x="8034784" y="1751150"/>
              <a:ext cx="898675" cy="1339766"/>
            </a:xfrm>
            <a:custGeom>
              <a:avLst/>
              <a:gdLst/>
              <a:ahLst/>
              <a:cxnLst/>
              <a:rect l="l" t="t" r="r" b="b"/>
              <a:pathLst>
                <a:path w="1960" h="2922" extrusionOk="0">
                  <a:moveTo>
                    <a:pt x="898" y="0"/>
                  </a:moveTo>
                  <a:cubicBezTo>
                    <a:pt x="884" y="0"/>
                    <a:pt x="870" y="6"/>
                    <a:pt x="857" y="16"/>
                  </a:cubicBezTo>
                  <a:cubicBezTo>
                    <a:pt x="849" y="28"/>
                    <a:pt x="840" y="45"/>
                    <a:pt x="845" y="62"/>
                  </a:cubicBezTo>
                  <a:cubicBezTo>
                    <a:pt x="836" y="187"/>
                    <a:pt x="828" y="312"/>
                    <a:pt x="765" y="417"/>
                  </a:cubicBezTo>
                  <a:cubicBezTo>
                    <a:pt x="644" y="613"/>
                    <a:pt x="356" y="667"/>
                    <a:pt x="268" y="881"/>
                  </a:cubicBezTo>
                  <a:cubicBezTo>
                    <a:pt x="222" y="1006"/>
                    <a:pt x="260" y="1152"/>
                    <a:pt x="368" y="1236"/>
                  </a:cubicBezTo>
                  <a:cubicBezTo>
                    <a:pt x="381" y="1244"/>
                    <a:pt x="398" y="1261"/>
                    <a:pt x="398" y="1277"/>
                  </a:cubicBezTo>
                  <a:cubicBezTo>
                    <a:pt x="394" y="1286"/>
                    <a:pt x="389" y="1294"/>
                    <a:pt x="381" y="1298"/>
                  </a:cubicBezTo>
                  <a:cubicBezTo>
                    <a:pt x="335" y="1336"/>
                    <a:pt x="277" y="1361"/>
                    <a:pt x="226" y="1394"/>
                  </a:cubicBezTo>
                  <a:cubicBezTo>
                    <a:pt x="176" y="1424"/>
                    <a:pt x="147" y="1482"/>
                    <a:pt x="147" y="1540"/>
                  </a:cubicBezTo>
                  <a:cubicBezTo>
                    <a:pt x="155" y="1624"/>
                    <a:pt x="252" y="1662"/>
                    <a:pt x="335" y="1687"/>
                  </a:cubicBezTo>
                  <a:cubicBezTo>
                    <a:pt x="235" y="1770"/>
                    <a:pt x="72" y="1799"/>
                    <a:pt x="22" y="1921"/>
                  </a:cubicBezTo>
                  <a:cubicBezTo>
                    <a:pt x="5" y="1958"/>
                    <a:pt x="1" y="2000"/>
                    <a:pt x="1" y="2042"/>
                  </a:cubicBezTo>
                  <a:cubicBezTo>
                    <a:pt x="13" y="2342"/>
                    <a:pt x="264" y="2581"/>
                    <a:pt x="527" y="2718"/>
                  </a:cubicBezTo>
                  <a:cubicBezTo>
                    <a:pt x="751" y="2830"/>
                    <a:pt x="1030" y="2922"/>
                    <a:pt x="1296" y="2922"/>
                  </a:cubicBezTo>
                  <a:cubicBezTo>
                    <a:pt x="1348" y="2922"/>
                    <a:pt x="1400" y="2918"/>
                    <a:pt x="1450" y="2911"/>
                  </a:cubicBezTo>
                  <a:cubicBezTo>
                    <a:pt x="1492" y="2902"/>
                    <a:pt x="1538" y="2898"/>
                    <a:pt x="1584" y="2894"/>
                  </a:cubicBezTo>
                  <a:lnTo>
                    <a:pt x="1592" y="2890"/>
                  </a:lnTo>
                  <a:cubicBezTo>
                    <a:pt x="1663" y="2848"/>
                    <a:pt x="1730" y="2794"/>
                    <a:pt x="1789" y="2739"/>
                  </a:cubicBezTo>
                  <a:cubicBezTo>
                    <a:pt x="1826" y="2706"/>
                    <a:pt x="1860" y="2668"/>
                    <a:pt x="1885" y="2622"/>
                  </a:cubicBezTo>
                  <a:cubicBezTo>
                    <a:pt x="1960" y="2489"/>
                    <a:pt x="1918" y="2305"/>
                    <a:pt x="1814" y="2188"/>
                  </a:cubicBezTo>
                  <a:cubicBezTo>
                    <a:pt x="1705" y="2075"/>
                    <a:pt x="1559" y="2004"/>
                    <a:pt x="1404" y="1979"/>
                  </a:cubicBezTo>
                  <a:cubicBezTo>
                    <a:pt x="1287" y="1958"/>
                    <a:pt x="1170" y="1946"/>
                    <a:pt x="1062" y="1896"/>
                  </a:cubicBezTo>
                  <a:cubicBezTo>
                    <a:pt x="957" y="1850"/>
                    <a:pt x="866" y="1745"/>
                    <a:pt x="874" y="1628"/>
                  </a:cubicBezTo>
                  <a:cubicBezTo>
                    <a:pt x="886" y="1540"/>
                    <a:pt x="937" y="1461"/>
                    <a:pt x="1012" y="1415"/>
                  </a:cubicBezTo>
                  <a:cubicBezTo>
                    <a:pt x="916" y="1382"/>
                    <a:pt x="811" y="1340"/>
                    <a:pt x="778" y="1248"/>
                  </a:cubicBezTo>
                  <a:cubicBezTo>
                    <a:pt x="761" y="1181"/>
                    <a:pt x="769" y="1114"/>
                    <a:pt x="807" y="1060"/>
                  </a:cubicBezTo>
                  <a:cubicBezTo>
                    <a:pt x="845" y="1006"/>
                    <a:pt x="882" y="956"/>
                    <a:pt x="928" y="910"/>
                  </a:cubicBezTo>
                  <a:cubicBezTo>
                    <a:pt x="1062" y="764"/>
                    <a:pt x="1162" y="571"/>
                    <a:pt x="1154" y="375"/>
                  </a:cubicBezTo>
                  <a:cubicBezTo>
                    <a:pt x="1145" y="225"/>
                    <a:pt x="1066" y="87"/>
                    <a:pt x="941" y="8"/>
                  </a:cubicBezTo>
                  <a:lnTo>
                    <a:pt x="924" y="8"/>
                  </a:lnTo>
                  <a:cubicBezTo>
                    <a:pt x="916" y="3"/>
                    <a:pt x="907" y="0"/>
                    <a:pt x="8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6"/>
            <p:cNvSpPr/>
            <p:nvPr/>
          </p:nvSpPr>
          <p:spPr>
            <a:xfrm>
              <a:off x="8381500" y="1754360"/>
              <a:ext cx="733612" cy="1323718"/>
            </a:xfrm>
            <a:custGeom>
              <a:avLst/>
              <a:gdLst/>
              <a:ahLst/>
              <a:cxnLst/>
              <a:rect l="l" t="t" r="r" b="b"/>
              <a:pathLst>
                <a:path w="1600" h="2887" extrusionOk="0">
                  <a:moveTo>
                    <a:pt x="180" y="1"/>
                  </a:moveTo>
                  <a:cubicBezTo>
                    <a:pt x="305" y="80"/>
                    <a:pt x="384" y="218"/>
                    <a:pt x="393" y="368"/>
                  </a:cubicBezTo>
                  <a:cubicBezTo>
                    <a:pt x="401" y="564"/>
                    <a:pt x="301" y="752"/>
                    <a:pt x="167" y="903"/>
                  </a:cubicBezTo>
                  <a:cubicBezTo>
                    <a:pt x="125" y="949"/>
                    <a:pt x="84" y="999"/>
                    <a:pt x="46" y="1053"/>
                  </a:cubicBezTo>
                  <a:cubicBezTo>
                    <a:pt x="13" y="1107"/>
                    <a:pt x="0" y="1174"/>
                    <a:pt x="17" y="1241"/>
                  </a:cubicBezTo>
                  <a:cubicBezTo>
                    <a:pt x="50" y="1333"/>
                    <a:pt x="159" y="1375"/>
                    <a:pt x="251" y="1408"/>
                  </a:cubicBezTo>
                  <a:cubicBezTo>
                    <a:pt x="176" y="1454"/>
                    <a:pt x="125" y="1533"/>
                    <a:pt x="113" y="1621"/>
                  </a:cubicBezTo>
                  <a:cubicBezTo>
                    <a:pt x="105" y="1738"/>
                    <a:pt x="196" y="1838"/>
                    <a:pt x="305" y="1889"/>
                  </a:cubicBezTo>
                  <a:cubicBezTo>
                    <a:pt x="409" y="1939"/>
                    <a:pt x="531" y="1947"/>
                    <a:pt x="643" y="1972"/>
                  </a:cubicBezTo>
                  <a:cubicBezTo>
                    <a:pt x="798" y="1997"/>
                    <a:pt x="944" y="2068"/>
                    <a:pt x="1057" y="2181"/>
                  </a:cubicBezTo>
                  <a:cubicBezTo>
                    <a:pt x="1161" y="2298"/>
                    <a:pt x="1203" y="2477"/>
                    <a:pt x="1124" y="2615"/>
                  </a:cubicBezTo>
                  <a:cubicBezTo>
                    <a:pt x="1099" y="2657"/>
                    <a:pt x="1065" y="2699"/>
                    <a:pt x="1028" y="2732"/>
                  </a:cubicBezTo>
                  <a:cubicBezTo>
                    <a:pt x="969" y="2787"/>
                    <a:pt x="902" y="2837"/>
                    <a:pt x="836" y="2883"/>
                  </a:cubicBezTo>
                  <a:lnTo>
                    <a:pt x="823" y="2887"/>
                  </a:lnTo>
                  <a:cubicBezTo>
                    <a:pt x="927" y="2887"/>
                    <a:pt x="1032" y="2870"/>
                    <a:pt x="1128" y="2841"/>
                  </a:cubicBezTo>
                  <a:cubicBezTo>
                    <a:pt x="1266" y="2778"/>
                    <a:pt x="1383" y="2678"/>
                    <a:pt x="1462" y="2553"/>
                  </a:cubicBezTo>
                  <a:cubicBezTo>
                    <a:pt x="1512" y="2486"/>
                    <a:pt x="1546" y="2411"/>
                    <a:pt x="1562" y="2331"/>
                  </a:cubicBezTo>
                  <a:cubicBezTo>
                    <a:pt x="1600" y="2160"/>
                    <a:pt x="1533" y="1976"/>
                    <a:pt x="1416" y="1843"/>
                  </a:cubicBezTo>
                  <a:cubicBezTo>
                    <a:pt x="1299" y="1713"/>
                    <a:pt x="1153" y="1604"/>
                    <a:pt x="994" y="1529"/>
                  </a:cubicBezTo>
                  <a:cubicBezTo>
                    <a:pt x="973" y="1517"/>
                    <a:pt x="948" y="1504"/>
                    <a:pt x="940" y="1479"/>
                  </a:cubicBezTo>
                  <a:cubicBezTo>
                    <a:pt x="936" y="1450"/>
                    <a:pt x="948" y="1437"/>
                    <a:pt x="973" y="1429"/>
                  </a:cubicBezTo>
                  <a:cubicBezTo>
                    <a:pt x="1149" y="1371"/>
                    <a:pt x="1170" y="1141"/>
                    <a:pt x="1136" y="986"/>
                  </a:cubicBezTo>
                  <a:cubicBezTo>
                    <a:pt x="1090" y="757"/>
                    <a:pt x="890" y="611"/>
                    <a:pt x="677" y="611"/>
                  </a:cubicBezTo>
                  <a:cubicBezTo>
                    <a:pt x="598" y="611"/>
                    <a:pt x="518" y="630"/>
                    <a:pt x="443" y="673"/>
                  </a:cubicBezTo>
                  <a:cubicBezTo>
                    <a:pt x="518" y="552"/>
                    <a:pt x="593" y="406"/>
                    <a:pt x="543" y="272"/>
                  </a:cubicBezTo>
                  <a:cubicBezTo>
                    <a:pt x="522" y="222"/>
                    <a:pt x="489" y="180"/>
                    <a:pt x="451" y="147"/>
                  </a:cubicBezTo>
                  <a:cubicBezTo>
                    <a:pt x="376" y="76"/>
                    <a:pt x="280" y="26"/>
                    <a:pt x="180" y="1"/>
                  </a:cubicBezTo>
                  <a:close/>
                </a:path>
              </a:pathLst>
            </a:custGeom>
            <a:solidFill>
              <a:srgbClr val="62CF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6"/>
            <p:cNvSpPr/>
            <p:nvPr/>
          </p:nvSpPr>
          <p:spPr>
            <a:xfrm>
              <a:off x="8668527" y="3215167"/>
              <a:ext cx="391107" cy="481436"/>
            </a:xfrm>
            <a:custGeom>
              <a:avLst/>
              <a:gdLst/>
              <a:ahLst/>
              <a:cxnLst/>
              <a:rect l="l" t="t" r="r" b="b"/>
              <a:pathLst>
                <a:path w="853" h="1050" extrusionOk="0">
                  <a:moveTo>
                    <a:pt x="75" y="0"/>
                  </a:moveTo>
                  <a:cubicBezTo>
                    <a:pt x="29" y="0"/>
                    <a:pt x="14" y="44"/>
                    <a:pt x="51" y="102"/>
                  </a:cubicBezTo>
                  <a:cubicBezTo>
                    <a:pt x="118" y="206"/>
                    <a:pt x="197" y="352"/>
                    <a:pt x="335" y="361"/>
                  </a:cubicBezTo>
                  <a:cubicBezTo>
                    <a:pt x="318" y="375"/>
                    <a:pt x="293" y="378"/>
                    <a:pt x="265" y="378"/>
                  </a:cubicBezTo>
                  <a:cubicBezTo>
                    <a:pt x="231" y="378"/>
                    <a:pt x="192" y="373"/>
                    <a:pt x="155" y="373"/>
                  </a:cubicBezTo>
                  <a:cubicBezTo>
                    <a:pt x="105" y="373"/>
                    <a:pt x="60" y="384"/>
                    <a:pt x="42" y="436"/>
                  </a:cubicBezTo>
                  <a:cubicBezTo>
                    <a:pt x="1" y="557"/>
                    <a:pt x="97" y="833"/>
                    <a:pt x="189" y="987"/>
                  </a:cubicBezTo>
                  <a:cubicBezTo>
                    <a:pt x="209" y="1025"/>
                    <a:pt x="250" y="1049"/>
                    <a:pt x="292" y="1049"/>
                  </a:cubicBezTo>
                  <a:cubicBezTo>
                    <a:pt x="301" y="1049"/>
                    <a:pt x="309" y="1048"/>
                    <a:pt x="318" y="1046"/>
                  </a:cubicBezTo>
                  <a:cubicBezTo>
                    <a:pt x="489" y="1012"/>
                    <a:pt x="853" y="891"/>
                    <a:pt x="790" y="461"/>
                  </a:cubicBezTo>
                  <a:cubicBezTo>
                    <a:pt x="748" y="184"/>
                    <a:pt x="646" y="136"/>
                    <a:pt x="536" y="136"/>
                  </a:cubicBezTo>
                  <a:cubicBezTo>
                    <a:pt x="477" y="136"/>
                    <a:pt x="416" y="149"/>
                    <a:pt x="361" y="149"/>
                  </a:cubicBezTo>
                  <a:cubicBezTo>
                    <a:pt x="313" y="149"/>
                    <a:pt x="269" y="139"/>
                    <a:pt x="235" y="102"/>
                  </a:cubicBezTo>
                  <a:cubicBezTo>
                    <a:pt x="169" y="29"/>
                    <a:pt x="112" y="0"/>
                    <a:pt x="75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6"/>
            <p:cNvSpPr/>
            <p:nvPr/>
          </p:nvSpPr>
          <p:spPr>
            <a:xfrm rot="388916">
              <a:off x="8633374" y="2979025"/>
              <a:ext cx="241325" cy="922076"/>
            </a:xfrm>
            <a:custGeom>
              <a:avLst/>
              <a:gdLst/>
              <a:ahLst/>
              <a:cxnLst/>
              <a:rect l="l" t="t" r="r" b="b"/>
              <a:pathLst>
                <a:path w="327" h="2011" extrusionOk="0">
                  <a:moveTo>
                    <a:pt x="23" y="0"/>
                  </a:moveTo>
                  <a:cubicBezTo>
                    <a:pt x="12" y="0"/>
                    <a:pt x="0" y="9"/>
                    <a:pt x="3" y="24"/>
                  </a:cubicBezTo>
                  <a:lnTo>
                    <a:pt x="249" y="1749"/>
                  </a:lnTo>
                  <a:lnTo>
                    <a:pt x="287" y="1995"/>
                  </a:lnTo>
                  <a:cubicBezTo>
                    <a:pt x="289" y="2006"/>
                    <a:pt x="296" y="2010"/>
                    <a:pt x="304" y="2010"/>
                  </a:cubicBezTo>
                  <a:cubicBezTo>
                    <a:pt x="315" y="2010"/>
                    <a:pt x="327" y="2001"/>
                    <a:pt x="324" y="1987"/>
                  </a:cubicBezTo>
                  <a:lnTo>
                    <a:pt x="74" y="262"/>
                  </a:lnTo>
                  <a:lnTo>
                    <a:pt x="40" y="15"/>
                  </a:lnTo>
                  <a:cubicBezTo>
                    <a:pt x="39" y="5"/>
                    <a:pt x="31" y="0"/>
                    <a:pt x="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6"/>
            <p:cNvSpPr/>
            <p:nvPr/>
          </p:nvSpPr>
          <p:spPr>
            <a:xfrm>
              <a:off x="8591956" y="3361432"/>
              <a:ext cx="272353" cy="306285"/>
            </a:xfrm>
            <a:custGeom>
              <a:avLst/>
              <a:gdLst/>
              <a:ahLst/>
              <a:cxnLst/>
              <a:rect l="l" t="t" r="r" b="b"/>
              <a:pathLst>
                <a:path w="594" h="668" extrusionOk="0">
                  <a:moveTo>
                    <a:pt x="151" y="0"/>
                  </a:moveTo>
                  <a:cubicBezTo>
                    <a:pt x="151" y="0"/>
                    <a:pt x="21" y="326"/>
                    <a:pt x="218" y="401"/>
                  </a:cubicBezTo>
                  <a:cubicBezTo>
                    <a:pt x="1" y="430"/>
                    <a:pt x="113" y="622"/>
                    <a:pt x="243" y="656"/>
                  </a:cubicBezTo>
                  <a:cubicBezTo>
                    <a:pt x="262" y="664"/>
                    <a:pt x="282" y="667"/>
                    <a:pt x="302" y="667"/>
                  </a:cubicBezTo>
                  <a:cubicBezTo>
                    <a:pt x="366" y="667"/>
                    <a:pt x="426" y="628"/>
                    <a:pt x="452" y="564"/>
                  </a:cubicBezTo>
                  <a:cubicBezTo>
                    <a:pt x="460" y="530"/>
                    <a:pt x="385" y="472"/>
                    <a:pt x="385" y="472"/>
                  </a:cubicBezTo>
                  <a:cubicBezTo>
                    <a:pt x="439" y="472"/>
                    <a:pt x="493" y="455"/>
                    <a:pt x="544" y="430"/>
                  </a:cubicBezTo>
                  <a:cubicBezTo>
                    <a:pt x="594" y="393"/>
                    <a:pt x="289" y="42"/>
                    <a:pt x="151" y="0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46"/>
            <p:cNvSpPr/>
            <p:nvPr/>
          </p:nvSpPr>
          <p:spPr>
            <a:xfrm>
              <a:off x="8590122" y="3226172"/>
              <a:ext cx="218708" cy="191199"/>
            </a:xfrm>
            <a:custGeom>
              <a:avLst/>
              <a:gdLst/>
              <a:ahLst/>
              <a:cxnLst/>
              <a:rect l="l" t="t" r="r" b="b"/>
              <a:pathLst>
                <a:path w="477" h="417" extrusionOk="0">
                  <a:moveTo>
                    <a:pt x="103" y="1"/>
                  </a:moveTo>
                  <a:cubicBezTo>
                    <a:pt x="85" y="1"/>
                    <a:pt x="68" y="7"/>
                    <a:pt x="55" y="24"/>
                  </a:cubicBezTo>
                  <a:cubicBezTo>
                    <a:pt x="1" y="98"/>
                    <a:pt x="174" y="416"/>
                    <a:pt x="323" y="416"/>
                  </a:cubicBezTo>
                  <a:cubicBezTo>
                    <a:pt x="324" y="416"/>
                    <a:pt x="325" y="416"/>
                    <a:pt x="326" y="416"/>
                  </a:cubicBezTo>
                  <a:cubicBezTo>
                    <a:pt x="477" y="408"/>
                    <a:pt x="259" y="82"/>
                    <a:pt x="259" y="82"/>
                  </a:cubicBezTo>
                  <a:cubicBezTo>
                    <a:pt x="259" y="82"/>
                    <a:pt x="170" y="1"/>
                    <a:pt x="103" y="1"/>
                  </a:cubicBezTo>
                  <a:close/>
                </a:path>
              </a:pathLst>
            </a:custGeom>
            <a:solidFill>
              <a:srgbClr val="FFB8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46"/>
            <p:cNvSpPr/>
            <p:nvPr/>
          </p:nvSpPr>
          <p:spPr>
            <a:xfrm>
              <a:off x="8626344" y="3272939"/>
              <a:ext cx="151766" cy="151767"/>
            </a:xfrm>
            <a:custGeom>
              <a:avLst/>
              <a:gdLst/>
              <a:ahLst/>
              <a:cxnLst/>
              <a:rect l="l" t="t" r="r" b="b"/>
              <a:pathLst>
                <a:path w="331" h="331" extrusionOk="0">
                  <a:moveTo>
                    <a:pt x="155" y="1"/>
                  </a:moveTo>
                  <a:cubicBezTo>
                    <a:pt x="189" y="47"/>
                    <a:pt x="222" y="97"/>
                    <a:pt x="251" y="151"/>
                  </a:cubicBezTo>
                  <a:cubicBezTo>
                    <a:pt x="264" y="176"/>
                    <a:pt x="272" y="201"/>
                    <a:pt x="276" y="226"/>
                  </a:cubicBezTo>
                  <a:cubicBezTo>
                    <a:pt x="285" y="247"/>
                    <a:pt x="272" y="268"/>
                    <a:pt x="256" y="277"/>
                  </a:cubicBezTo>
                  <a:cubicBezTo>
                    <a:pt x="248" y="280"/>
                    <a:pt x="240" y="281"/>
                    <a:pt x="232" y="281"/>
                  </a:cubicBezTo>
                  <a:cubicBezTo>
                    <a:pt x="218" y="281"/>
                    <a:pt x="204" y="276"/>
                    <a:pt x="193" y="268"/>
                  </a:cubicBezTo>
                  <a:cubicBezTo>
                    <a:pt x="168" y="251"/>
                    <a:pt x="147" y="235"/>
                    <a:pt x="126" y="214"/>
                  </a:cubicBezTo>
                  <a:cubicBezTo>
                    <a:pt x="84" y="176"/>
                    <a:pt x="43" y="130"/>
                    <a:pt x="1" y="84"/>
                  </a:cubicBezTo>
                  <a:lnTo>
                    <a:pt x="1" y="84"/>
                  </a:lnTo>
                  <a:cubicBezTo>
                    <a:pt x="26" y="143"/>
                    <a:pt x="59" y="197"/>
                    <a:pt x="97" y="243"/>
                  </a:cubicBezTo>
                  <a:cubicBezTo>
                    <a:pt x="118" y="268"/>
                    <a:pt x="143" y="293"/>
                    <a:pt x="168" y="310"/>
                  </a:cubicBezTo>
                  <a:cubicBezTo>
                    <a:pt x="176" y="314"/>
                    <a:pt x="185" y="318"/>
                    <a:pt x="193" y="323"/>
                  </a:cubicBezTo>
                  <a:cubicBezTo>
                    <a:pt x="201" y="327"/>
                    <a:pt x="210" y="327"/>
                    <a:pt x="218" y="327"/>
                  </a:cubicBezTo>
                  <a:lnTo>
                    <a:pt x="235" y="331"/>
                  </a:lnTo>
                  <a:lnTo>
                    <a:pt x="247" y="331"/>
                  </a:lnTo>
                  <a:cubicBezTo>
                    <a:pt x="260" y="331"/>
                    <a:pt x="268" y="327"/>
                    <a:pt x="281" y="323"/>
                  </a:cubicBezTo>
                  <a:cubicBezTo>
                    <a:pt x="289" y="318"/>
                    <a:pt x="297" y="314"/>
                    <a:pt x="302" y="306"/>
                  </a:cubicBezTo>
                  <a:cubicBezTo>
                    <a:pt x="310" y="297"/>
                    <a:pt x="318" y="289"/>
                    <a:pt x="322" y="277"/>
                  </a:cubicBezTo>
                  <a:cubicBezTo>
                    <a:pt x="331" y="260"/>
                    <a:pt x="331" y="239"/>
                    <a:pt x="327" y="218"/>
                  </a:cubicBezTo>
                  <a:cubicBezTo>
                    <a:pt x="318" y="189"/>
                    <a:pt x="306" y="155"/>
                    <a:pt x="285" y="130"/>
                  </a:cubicBezTo>
                  <a:cubicBezTo>
                    <a:pt x="251" y="80"/>
                    <a:pt x="205" y="34"/>
                    <a:pt x="155" y="1"/>
                  </a:cubicBezTo>
                  <a:close/>
                </a:path>
              </a:pathLst>
            </a:custGeom>
            <a:solidFill>
              <a:srgbClr val="E2A6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46"/>
            <p:cNvSpPr/>
            <p:nvPr/>
          </p:nvSpPr>
          <p:spPr>
            <a:xfrm>
              <a:off x="8653771" y="3430208"/>
              <a:ext cx="205411" cy="158186"/>
            </a:xfrm>
            <a:custGeom>
              <a:avLst/>
              <a:gdLst/>
              <a:ahLst/>
              <a:cxnLst/>
              <a:rect l="l" t="t" r="r" b="b"/>
              <a:pathLst>
                <a:path w="448" h="345" extrusionOk="0">
                  <a:moveTo>
                    <a:pt x="217" y="0"/>
                  </a:moveTo>
                  <a:lnTo>
                    <a:pt x="217" y="0"/>
                  </a:lnTo>
                  <a:cubicBezTo>
                    <a:pt x="267" y="46"/>
                    <a:pt x="313" y="96"/>
                    <a:pt x="355" y="147"/>
                  </a:cubicBezTo>
                  <a:cubicBezTo>
                    <a:pt x="376" y="172"/>
                    <a:pt x="389" y="197"/>
                    <a:pt x="393" y="226"/>
                  </a:cubicBezTo>
                  <a:cubicBezTo>
                    <a:pt x="397" y="247"/>
                    <a:pt x="384" y="268"/>
                    <a:pt x="355" y="280"/>
                  </a:cubicBezTo>
                  <a:cubicBezTo>
                    <a:pt x="332" y="289"/>
                    <a:pt x="306" y="294"/>
                    <a:pt x="280" y="294"/>
                  </a:cubicBezTo>
                  <a:cubicBezTo>
                    <a:pt x="245" y="294"/>
                    <a:pt x="211" y="286"/>
                    <a:pt x="180" y="272"/>
                  </a:cubicBezTo>
                  <a:cubicBezTo>
                    <a:pt x="117" y="247"/>
                    <a:pt x="59" y="218"/>
                    <a:pt x="0" y="184"/>
                  </a:cubicBezTo>
                  <a:lnTo>
                    <a:pt x="0" y="184"/>
                  </a:lnTo>
                  <a:cubicBezTo>
                    <a:pt x="46" y="234"/>
                    <a:pt x="100" y="276"/>
                    <a:pt x="159" y="309"/>
                  </a:cubicBezTo>
                  <a:cubicBezTo>
                    <a:pt x="192" y="326"/>
                    <a:pt x="230" y="335"/>
                    <a:pt x="263" y="343"/>
                  </a:cubicBezTo>
                  <a:cubicBezTo>
                    <a:pt x="273" y="344"/>
                    <a:pt x="283" y="344"/>
                    <a:pt x="292" y="344"/>
                  </a:cubicBezTo>
                  <a:cubicBezTo>
                    <a:pt x="323" y="344"/>
                    <a:pt x="351" y="339"/>
                    <a:pt x="380" y="326"/>
                  </a:cubicBezTo>
                  <a:cubicBezTo>
                    <a:pt x="397" y="318"/>
                    <a:pt x="414" y="301"/>
                    <a:pt x="426" y="284"/>
                  </a:cubicBezTo>
                  <a:cubicBezTo>
                    <a:pt x="439" y="268"/>
                    <a:pt x="447" y="243"/>
                    <a:pt x="443" y="222"/>
                  </a:cubicBezTo>
                  <a:cubicBezTo>
                    <a:pt x="434" y="180"/>
                    <a:pt x="414" y="147"/>
                    <a:pt x="384" y="122"/>
                  </a:cubicBezTo>
                  <a:cubicBezTo>
                    <a:pt x="338" y="71"/>
                    <a:pt x="280" y="30"/>
                    <a:pt x="217" y="0"/>
                  </a:cubicBezTo>
                  <a:close/>
                </a:path>
              </a:pathLst>
            </a:custGeom>
            <a:solidFill>
              <a:srgbClr val="E2A6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6"/>
            <p:cNvSpPr/>
            <p:nvPr/>
          </p:nvSpPr>
          <p:spPr>
            <a:xfrm>
              <a:off x="8605252" y="2806636"/>
              <a:ext cx="148098" cy="193033"/>
            </a:xfrm>
            <a:custGeom>
              <a:avLst/>
              <a:gdLst/>
              <a:ahLst/>
              <a:cxnLst/>
              <a:rect l="l" t="t" r="r" b="b"/>
              <a:pathLst>
                <a:path w="323" h="421" extrusionOk="0">
                  <a:moveTo>
                    <a:pt x="287" y="1"/>
                  </a:moveTo>
                  <a:cubicBezTo>
                    <a:pt x="277" y="1"/>
                    <a:pt x="266" y="3"/>
                    <a:pt x="256" y="7"/>
                  </a:cubicBezTo>
                  <a:cubicBezTo>
                    <a:pt x="231" y="15"/>
                    <a:pt x="210" y="32"/>
                    <a:pt x="197" y="53"/>
                  </a:cubicBezTo>
                  <a:cubicBezTo>
                    <a:pt x="185" y="74"/>
                    <a:pt x="176" y="99"/>
                    <a:pt x="176" y="120"/>
                  </a:cubicBezTo>
                  <a:cubicBezTo>
                    <a:pt x="173" y="137"/>
                    <a:pt x="173" y="152"/>
                    <a:pt x="174" y="167"/>
                  </a:cubicBezTo>
                  <a:lnTo>
                    <a:pt x="174" y="167"/>
                  </a:lnTo>
                  <a:cubicBezTo>
                    <a:pt x="152" y="174"/>
                    <a:pt x="133" y="182"/>
                    <a:pt x="114" y="195"/>
                  </a:cubicBezTo>
                  <a:cubicBezTo>
                    <a:pt x="84" y="212"/>
                    <a:pt x="63" y="233"/>
                    <a:pt x="47" y="258"/>
                  </a:cubicBezTo>
                  <a:cubicBezTo>
                    <a:pt x="13" y="304"/>
                    <a:pt x="1" y="366"/>
                    <a:pt x="13" y="421"/>
                  </a:cubicBezTo>
                  <a:cubicBezTo>
                    <a:pt x="22" y="370"/>
                    <a:pt x="47" y="324"/>
                    <a:pt x="80" y="283"/>
                  </a:cubicBezTo>
                  <a:cubicBezTo>
                    <a:pt x="97" y="266"/>
                    <a:pt x="114" y="249"/>
                    <a:pt x="135" y="237"/>
                  </a:cubicBezTo>
                  <a:cubicBezTo>
                    <a:pt x="155" y="228"/>
                    <a:pt x="180" y="216"/>
                    <a:pt x="206" y="212"/>
                  </a:cubicBezTo>
                  <a:lnTo>
                    <a:pt x="226" y="203"/>
                  </a:lnTo>
                  <a:lnTo>
                    <a:pt x="222" y="182"/>
                  </a:lnTo>
                  <a:cubicBezTo>
                    <a:pt x="222" y="166"/>
                    <a:pt x="218" y="145"/>
                    <a:pt x="222" y="124"/>
                  </a:cubicBezTo>
                  <a:cubicBezTo>
                    <a:pt x="222" y="107"/>
                    <a:pt x="226" y="86"/>
                    <a:pt x="231" y="70"/>
                  </a:cubicBezTo>
                  <a:cubicBezTo>
                    <a:pt x="239" y="53"/>
                    <a:pt x="247" y="40"/>
                    <a:pt x="264" y="28"/>
                  </a:cubicBezTo>
                  <a:cubicBezTo>
                    <a:pt x="281" y="15"/>
                    <a:pt x="302" y="11"/>
                    <a:pt x="322" y="7"/>
                  </a:cubicBezTo>
                  <a:cubicBezTo>
                    <a:pt x="310" y="3"/>
                    <a:pt x="298" y="1"/>
                    <a:pt x="2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46"/>
            <p:cNvSpPr/>
            <p:nvPr/>
          </p:nvSpPr>
          <p:spPr>
            <a:xfrm>
              <a:off x="8105478" y="2525571"/>
              <a:ext cx="197617" cy="181111"/>
            </a:xfrm>
            <a:custGeom>
              <a:avLst/>
              <a:gdLst/>
              <a:ahLst/>
              <a:cxnLst/>
              <a:rect l="l" t="t" r="r" b="b"/>
              <a:pathLst>
                <a:path w="431" h="395" extrusionOk="0">
                  <a:moveTo>
                    <a:pt x="349" y="0"/>
                  </a:moveTo>
                  <a:cubicBezTo>
                    <a:pt x="340" y="0"/>
                    <a:pt x="331" y="1"/>
                    <a:pt x="322" y="2"/>
                  </a:cubicBezTo>
                  <a:cubicBezTo>
                    <a:pt x="280" y="14"/>
                    <a:pt x="247" y="39"/>
                    <a:pt x="226" y="77"/>
                  </a:cubicBezTo>
                  <a:cubicBezTo>
                    <a:pt x="209" y="110"/>
                    <a:pt x="197" y="148"/>
                    <a:pt x="193" y="186"/>
                  </a:cubicBezTo>
                  <a:cubicBezTo>
                    <a:pt x="186" y="211"/>
                    <a:pt x="183" y="238"/>
                    <a:pt x="181" y="266"/>
                  </a:cubicBezTo>
                  <a:lnTo>
                    <a:pt x="181" y="266"/>
                  </a:lnTo>
                  <a:cubicBezTo>
                    <a:pt x="167" y="265"/>
                    <a:pt x="154" y="265"/>
                    <a:pt x="143" y="265"/>
                  </a:cubicBezTo>
                  <a:cubicBezTo>
                    <a:pt x="118" y="269"/>
                    <a:pt x="97" y="273"/>
                    <a:pt x="76" y="290"/>
                  </a:cubicBezTo>
                  <a:cubicBezTo>
                    <a:pt x="38" y="311"/>
                    <a:pt x="13" y="349"/>
                    <a:pt x="1" y="394"/>
                  </a:cubicBezTo>
                  <a:cubicBezTo>
                    <a:pt x="22" y="361"/>
                    <a:pt x="55" y="336"/>
                    <a:pt x="93" y="319"/>
                  </a:cubicBezTo>
                  <a:cubicBezTo>
                    <a:pt x="109" y="313"/>
                    <a:pt x="127" y="310"/>
                    <a:pt x="145" y="310"/>
                  </a:cubicBezTo>
                  <a:cubicBezTo>
                    <a:pt x="162" y="310"/>
                    <a:pt x="180" y="313"/>
                    <a:pt x="197" y="319"/>
                  </a:cubicBezTo>
                  <a:lnTo>
                    <a:pt x="226" y="328"/>
                  </a:lnTo>
                  <a:lnTo>
                    <a:pt x="230" y="298"/>
                  </a:lnTo>
                  <a:cubicBezTo>
                    <a:pt x="230" y="227"/>
                    <a:pt x="247" y="161"/>
                    <a:pt x="268" y="98"/>
                  </a:cubicBezTo>
                  <a:cubicBezTo>
                    <a:pt x="280" y="69"/>
                    <a:pt x="301" y="44"/>
                    <a:pt x="331" y="31"/>
                  </a:cubicBezTo>
                  <a:cubicBezTo>
                    <a:pt x="356" y="22"/>
                    <a:pt x="381" y="17"/>
                    <a:pt x="406" y="17"/>
                  </a:cubicBezTo>
                  <a:cubicBezTo>
                    <a:pt x="414" y="17"/>
                    <a:pt x="423" y="18"/>
                    <a:pt x="431" y="19"/>
                  </a:cubicBezTo>
                  <a:cubicBezTo>
                    <a:pt x="405" y="6"/>
                    <a:pt x="377" y="0"/>
                    <a:pt x="3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46"/>
            <p:cNvSpPr/>
            <p:nvPr/>
          </p:nvSpPr>
          <p:spPr>
            <a:xfrm>
              <a:off x="8553899" y="2254134"/>
              <a:ext cx="199451" cy="52270"/>
            </a:xfrm>
            <a:custGeom>
              <a:avLst/>
              <a:gdLst/>
              <a:ahLst/>
              <a:cxnLst/>
              <a:rect l="l" t="t" r="r" b="b"/>
              <a:pathLst>
                <a:path w="435" h="114" extrusionOk="0">
                  <a:moveTo>
                    <a:pt x="125" y="1"/>
                  </a:moveTo>
                  <a:cubicBezTo>
                    <a:pt x="79" y="1"/>
                    <a:pt x="38" y="13"/>
                    <a:pt x="0" y="38"/>
                  </a:cubicBezTo>
                  <a:cubicBezTo>
                    <a:pt x="42" y="38"/>
                    <a:pt x="84" y="38"/>
                    <a:pt x="121" y="47"/>
                  </a:cubicBezTo>
                  <a:cubicBezTo>
                    <a:pt x="138" y="47"/>
                    <a:pt x="159" y="51"/>
                    <a:pt x="175" y="59"/>
                  </a:cubicBezTo>
                  <a:cubicBezTo>
                    <a:pt x="188" y="68"/>
                    <a:pt x="201" y="76"/>
                    <a:pt x="213" y="93"/>
                  </a:cubicBezTo>
                  <a:lnTo>
                    <a:pt x="234" y="113"/>
                  </a:lnTo>
                  <a:lnTo>
                    <a:pt x="255" y="93"/>
                  </a:lnTo>
                  <a:cubicBezTo>
                    <a:pt x="276" y="63"/>
                    <a:pt x="305" y="51"/>
                    <a:pt x="338" y="51"/>
                  </a:cubicBezTo>
                  <a:cubicBezTo>
                    <a:pt x="376" y="55"/>
                    <a:pt x="414" y="76"/>
                    <a:pt x="434" y="105"/>
                  </a:cubicBezTo>
                  <a:cubicBezTo>
                    <a:pt x="430" y="84"/>
                    <a:pt x="422" y="63"/>
                    <a:pt x="405" y="47"/>
                  </a:cubicBezTo>
                  <a:cubicBezTo>
                    <a:pt x="389" y="30"/>
                    <a:pt x="368" y="17"/>
                    <a:pt x="347" y="13"/>
                  </a:cubicBezTo>
                  <a:cubicBezTo>
                    <a:pt x="334" y="9"/>
                    <a:pt x="322" y="7"/>
                    <a:pt x="310" y="7"/>
                  </a:cubicBezTo>
                  <a:cubicBezTo>
                    <a:pt x="298" y="7"/>
                    <a:pt x="286" y="9"/>
                    <a:pt x="276" y="13"/>
                  </a:cubicBezTo>
                  <a:cubicBezTo>
                    <a:pt x="260" y="18"/>
                    <a:pt x="246" y="25"/>
                    <a:pt x="234" y="34"/>
                  </a:cubicBezTo>
                  <a:lnTo>
                    <a:pt x="234" y="34"/>
                  </a:lnTo>
                  <a:cubicBezTo>
                    <a:pt x="222" y="25"/>
                    <a:pt x="208" y="17"/>
                    <a:pt x="192" y="9"/>
                  </a:cubicBezTo>
                  <a:cubicBezTo>
                    <a:pt x="171" y="5"/>
                    <a:pt x="146" y="1"/>
                    <a:pt x="1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6"/>
            <p:cNvSpPr/>
            <p:nvPr/>
          </p:nvSpPr>
          <p:spPr>
            <a:xfrm>
              <a:off x="8648300" y="3565475"/>
              <a:ext cx="157224" cy="108775"/>
            </a:xfrm>
            <a:custGeom>
              <a:avLst/>
              <a:gdLst/>
              <a:ahLst/>
              <a:cxnLst/>
              <a:rect l="l" t="t" r="r" b="b"/>
              <a:pathLst>
                <a:path w="448" h="345" extrusionOk="0">
                  <a:moveTo>
                    <a:pt x="217" y="0"/>
                  </a:moveTo>
                  <a:lnTo>
                    <a:pt x="217" y="0"/>
                  </a:lnTo>
                  <a:cubicBezTo>
                    <a:pt x="267" y="46"/>
                    <a:pt x="313" y="96"/>
                    <a:pt x="355" y="147"/>
                  </a:cubicBezTo>
                  <a:cubicBezTo>
                    <a:pt x="376" y="172"/>
                    <a:pt x="389" y="197"/>
                    <a:pt x="393" y="226"/>
                  </a:cubicBezTo>
                  <a:cubicBezTo>
                    <a:pt x="397" y="247"/>
                    <a:pt x="384" y="268"/>
                    <a:pt x="355" y="280"/>
                  </a:cubicBezTo>
                  <a:cubicBezTo>
                    <a:pt x="332" y="289"/>
                    <a:pt x="306" y="294"/>
                    <a:pt x="280" y="294"/>
                  </a:cubicBezTo>
                  <a:cubicBezTo>
                    <a:pt x="245" y="294"/>
                    <a:pt x="211" y="286"/>
                    <a:pt x="180" y="272"/>
                  </a:cubicBezTo>
                  <a:cubicBezTo>
                    <a:pt x="117" y="247"/>
                    <a:pt x="59" y="218"/>
                    <a:pt x="0" y="184"/>
                  </a:cubicBezTo>
                  <a:lnTo>
                    <a:pt x="0" y="184"/>
                  </a:lnTo>
                  <a:cubicBezTo>
                    <a:pt x="46" y="234"/>
                    <a:pt x="100" y="276"/>
                    <a:pt x="159" y="309"/>
                  </a:cubicBezTo>
                  <a:cubicBezTo>
                    <a:pt x="192" y="326"/>
                    <a:pt x="230" y="335"/>
                    <a:pt x="263" y="343"/>
                  </a:cubicBezTo>
                  <a:cubicBezTo>
                    <a:pt x="273" y="344"/>
                    <a:pt x="283" y="344"/>
                    <a:pt x="292" y="344"/>
                  </a:cubicBezTo>
                  <a:cubicBezTo>
                    <a:pt x="323" y="344"/>
                    <a:pt x="351" y="339"/>
                    <a:pt x="380" y="326"/>
                  </a:cubicBezTo>
                  <a:cubicBezTo>
                    <a:pt x="397" y="318"/>
                    <a:pt x="414" y="301"/>
                    <a:pt x="426" y="284"/>
                  </a:cubicBezTo>
                  <a:cubicBezTo>
                    <a:pt x="439" y="268"/>
                    <a:pt x="447" y="243"/>
                    <a:pt x="443" y="222"/>
                  </a:cubicBezTo>
                  <a:cubicBezTo>
                    <a:pt x="434" y="180"/>
                    <a:pt x="414" y="147"/>
                    <a:pt x="384" y="122"/>
                  </a:cubicBezTo>
                  <a:cubicBezTo>
                    <a:pt x="338" y="71"/>
                    <a:pt x="280" y="30"/>
                    <a:pt x="217" y="0"/>
                  </a:cubicBezTo>
                  <a:close/>
                </a:path>
              </a:pathLst>
            </a:custGeom>
            <a:solidFill>
              <a:srgbClr val="E2A6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1" name="Google Shape;961;p46">
            <a:hlinkClick r:id="rId3" action="ppaction://hlinksldjump"/>
          </p:cNvPr>
          <p:cNvSpPr/>
          <p:nvPr/>
        </p:nvSpPr>
        <p:spPr>
          <a:xfrm>
            <a:off x="547400" y="742675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46">
            <a:hlinkClick r:id="rId4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63" name="Google Shape;963;p46">
            <a:hlinkClick r:id="rId3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6667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1026" name="Picture 2" descr="E:\SEKOLAH\kelas 6\hewan tumb\paru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39" y="1434540"/>
            <a:ext cx="9212239" cy="37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ownloads\WhatsApp Image 2021-08-20 at 15.38.2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4513"/>
            <a:ext cx="9144001" cy="505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8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E:\SEKOLAH\kelas 6\hewan tumb\Adaptasi-Morfologi-pada-Hewan-Bentuk-Kaki-Bur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998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p47">
            <a:hlinkClick r:id="rId3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47"/>
          <p:cNvSpPr/>
          <p:nvPr/>
        </p:nvSpPr>
        <p:spPr>
          <a:xfrm>
            <a:off x="-226073" y="1603524"/>
            <a:ext cx="951175" cy="552509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47"/>
          <p:cNvSpPr/>
          <p:nvPr/>
        </p:nvSpPr>
        <p:spPr>
          <a:xfrm>
            <a:off x="7887877" y="3180501"/>
            <a:ext cx="960943" cy="76703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47"/>
          <p:cNvSpPr txBox="1">
            <a:spLocks noGrp="1"/>
          </p:cNvSpPr>
          <p:nvPr>
            <p:ph type="body" idx="1"/>
          </p:nvPr>
        </p:nvSpPr>
        <p:spPr>
          <a:xfrm>
            <a:off x="2471426" y="1067660"/>
            <a:ext cx="6097982" cy="31490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3200" dirty="0" err="1" smtClean="0"/>
              <a:t>Penyesuaian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makhluk</a:t>
            </a:r>
            <a:r>
              <a:rPr lang="en-US" sz="3200" dirty="0" smtClean="0"/>
              <a:t> </a:t>
            </a:r>
            <a:r>
              <a:rPr lang="en-US" sz="3200" dirty="0" err="1" smtClean="0"/>
              <a:t>hidup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lingkunganya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1995" y="508686"/>
            <a:ext cx="7713600" cy="575400"/>
          </a:xfrm>
        </p:spPr>
        <p:txBody>
          <a:bodyPr/>
          <a:lstStyle/>
          <a:p>
            <a:pPr lvl="0" algn="just">
              <a:buNone/>
            </a:pPr>
            <a:r>
              <a:rPr lang="en-US" sz="2800" dirty="0" err="1" smtClean="0"/>
              <a:t>Adaptasi</a:t>
            </a:r>
            <a:r>
              <a:rPr lang="en-US" sz="2800" dirty="0" smtClean="0"/>
              <a:t> </a:t>
            </a:r>
            <a:r>
              <a:rPr lang="en-US" sz="2800" dirty="0" err="1" smtClean="0"/>
              <a:t>Fisiologi</a:t>
            </a:r>
            <a:endParaRPr lang="en-US" dirty="0"/>
          </a:p>
        </p:txBody>
      </p:sp>
      <p:sp>
        <p:nvSpPr>
          <p:cNvPr id="974" name="Google Shape;974;p47">
            <a:hlinkClick r:id="rId4" action="ppaction://hlinksldjump"/>
          </p:cNvPr>
          <p:cNvSpPr/>
          <p:nvPr/>
        </p:nvSpPr>
        <p:spPr>
          <a:xfrm>
            <a:off x="547400" y="742675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47" name="Google Shape;1047;p47">
            <a:hlinkClick r:id="rId4" action="ppaction://hlinksldjump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6667" y="4538775"/>
            <a:ext cx="392872" cy="39288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82" name="Google Shape;1088;p49"/>
          <p:cNvGrpSpPr/>
          <p:nvPr/>
        </p:nvGrpSpPr>
        <p:grpSpPr>
          <a:xfrm>
            <a:off x="171890" y="1305697"/>
            <a:ext cx="2355207" cy="2959482"/>
            <a:chOff x="2039108" y="678179"/>
            <a:chExt cx="1846062" cy="2319889"/>
          </a:xfrm>
        </p:grpSpPr>
        <p:grpSp>
          <p:nvGrpSpPr>
            <p:cNvPr id="83" name="Google Shape;1089;p49"/>
            <p:cNvGrpSpPr/>
            <p:nvPr/>
          </p:nvGrpSpPr>
          <p:grpSpPr>
            <a:xfrm>
              <a:off x="2039108" y="678179"/>
              <a:ext cx="1846062" cy="2319889"/>
              <a:chOff x="-1122992" y="804804"/>
              <a:chExt cx="1846062" cy="2319889"/>
            </a:xfrm>
          </p:grpSpPr>
          <p:sp>
            <p:nvSpPr>
              <p:cNvPr id="85" name="Google Shape;1090;p49"/>
              <p:cNvSpPr/>
              <p:nvPr/>
            </p:nvSpPr>
            <p:spPr>
              <a:xfrm>
                <a:off x="-901238" y="2245689"/>
                <a:ext cx="1402621" cy="655824"/>
              </a:xfrm>
              <a:custGeom>
                <a:avLst/>
                <a:gdLst/>
                <a:ahLst/>
                <a:cxnLst/>
                <a:rect l="l" t="t" r="r" b="b"/>
                <a:pathLst>
                  <a:path w="23466" h="10972" extrusionOk="0">
                    <a:moveTo>
                      <a:pt x="15508" y="0"/>
                    </a:moveTo>
                    <a:cubicBezTo>
                      <a:pt x="14830" y="0"/>
                      <a:pt x="14408" y="90"/>
                      <a:pt x="14408" y="90"/>
                    </a:cubicBezTo>
                    <a:lnTo>
                      <a:pt x="14073" y="1123"/>
                    </a:lnTo>
                    <a:cubicBezTo>
                      <a:pt x="13344" y="1458"/>
                      <a:pt x="12158" y="1488"/>
                      <a:pt x="11763" y="1518"/>
                    </a:cubicBezTo>
                    <a:lnTo>
                      <a:pt x="11733" y="1518"/>
                    </a:lnTo>
                    <a:cubicBezTo>
                      <a:pt x="11307" y="1488"/>
                      <a:pt x="10122" y="1458"/>
                      <a:pt x="9392" y="1123"/>
                    </a:cubicBezTo>
                    <a:lnTo>
                      <a:pt x="9362" y="211"/>
                    </a:lnTo>
                    <a:cubicBezTo>
                      <a:pt x="9362" y="211"/>
                      <a:pt x="8855" y="99"/>
                      <a:pt x="8060" y="99"/>
                    </a:cubicBezTo>
                    <a:cubicBezTo>
                      <a:pt x="6046" y="99"/>
                      <a:pt x="2179" y="818"/>
                      <a:pt x="0" y="5895"/>
                    </a:cubicBezTo>
                    <a:cubicBezTo>
                      <a:pt x="0" y="5895"/>
                      <a:pt x="3526" y="8327"/>
                      <a:pt x="4590" y="8509"/>
                    </a:cubicBezTo>
                    <a:lnTo>
                      <a:pt x="4833" y="10698"/>
                    </a:lnTo>
                    <a:lnTo>
                      <a:pt x="11398" y="10819"/>
                    </a:lnTo>
                    <a:lnTo>
                      <a:pt x="12098" y="10819"/>
                    </a:lnTo>
                    <a:lnTo>
                      <a:pt x="18693" y="10971"/>
                    </a:lnTo>
                    <a:lnTo>
                      <a:pt x="18876" y="8509"/>
                    </a:lnTo>
                    <a:cubicBezTo>
                      <a:pt x="19970" y="8327"/>
                      <a:pt x="23466" y="5895"/>
                      <a:pt x="23466" y="5895"/>
                    </a:cubicBezTo>
                    <a:cubicBezTo>
                      <a:pt x="21231" y="690"/>
                      <a:pt x="17388" y="0"/>
                      <a:pt x="155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091;p49"/>
              <p:cNvSpPr/>
              <p:nvPr/>
            </p:nvSpPr>
            <p:spPr>
              <a:xfrm>
                <a:off x="-372555" y="2082037"/>
                <a:ext cx="388820" cy="262401"/>
              </a:xfrm>
              <a:custGeom>
                <a:avLst/>
                <a:gdLst/>
                <a:ahLst/>
                <a:cxnLst/>
                <a:rect l="l" t="t" r="r" b="b"/>
                <a:pathLst>
                  <a:path w="6505" h="4390" extrusionOk="0">
                    <a:moveTo>
                      <a:pt x="6505" y="1"/>
                    </a:moveTo>
                    <a:lnTo>
                      <a:pt x="0" y="639"/>
                    </a:lnTo>
                    <a:cubicBezTo>
                      <a:pt x="0" y="639"/>
                      <a:pt x="578" y="2007"/>
                      <a:pt x="608" y="4074"/>
                    </a:cubicBezTo>
                    <a:cubicBezTo>
                      <a:pt x="608" y="4074"/>
                      <a:pt x="1725" y="4389"/>
                      <a:pt x="3052" y="4389"/>
                    </a:cubicBezTo>
                    <a:cubicBezTo>
                      <a:pt x="3743" y="4389"/>
                      <a:pt x="4491" y="4304"/>
                      <a:pt x="5167" y="4044"/>
                    </a:cubicBezTo>
                    <a:lnTo>
                      <a:pt x="6505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1092;p49"/>
              <p:cNvSpPr/>
              <p:nvPr/>
            </p:nvSpPr>
            <p:spPr>
              <a:xfrm>
                <a:off x="-1061128" y="1684786"/>
                <a:ext cx="270769" cy="167662"/>
              </a:xfrm>
              <a:custGeom>
                <a:avLst/>
                <a:gdLst/>
                <a:ahLst/>
                <a:cxnLst/>
                <a:rect l="l" t="t" r="r" b="b"/>
                <a:pathLst>
                  <a:path w="4530" h="2805" extrusionOk="0">
                    <a:moveTo>
                      <a:pt x="2592" y="0"/>
                    </a:moveTo>
                    <a:cubicBezTo>
                      <a:pt x="1673" y="0"/>
                      <a:pt x="757" y="289"/>
                      <a:pt x="0" y="865"/>
                    </a:cubicBezTo>
                    <a:cubicBezTo>
                      <a:pt x="199" y="1859"/>
                      <a:pt x="1055" y="2804"/>
                      <a:pt x="2558" y="2804"/>
                    </a:cubicBezTo>
                    <a:cubicBezTo>
                      <a:pt x="3124" y="2804"/>
                      <a:pt x="3781" y="2670"/>
                      <a:pt x="4529" y="2354"/>
                    </a:cubicBezTo>
                    <a:lnTo>
                      <a:pt x="4438" y="409"/>
                    </a:lnTo>
                    <a:cubicBezTo>
                      <a:pt x="3856" y="137"/>
                      <a:pt x="3224" y="0"/>
                      <a:pt x="2592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1093;p49"/>
              <p:cNvSpPr/>
              <p:nvPr/>
            </p:nvSpPr>
            <p:spPr>
              <a:xfrm>
                <a:off x="-1070213" y="1590284"/>
                <a:ext cx="274356" cy="146861"/>
              </a:xfrm>
              <a:custGeom>
                <a:avLst/>
                <a:gdLst/>
                <a:ahLst/>
                <a:cxnLst/>
                <a:rect l="l" t="t" r="r" b="b"/>
                <a:pathLst>
                  <a:path w="4590" h="2457" extrusionOk="0">
                    <a:moveTo>
                      <a:pt x="2427" y="1"/>
                    </a:moveTo>
                    <a:cubicBezTo>
                      <a:pt x="1936" y="1"/>
                      <a:pt x="1404" y="118"/>
                      <a:pt x="882" y="451"/>
                    </a:cubicBezTo>
                    <a:cubicBezTo>
                      <a:pt x="243" y="876"/>
                      <a:pt x="0" y="1697"/>
                      <a:pt x="152" y="2457"/>
                    </a:cubicBezTo>
                    <a:cubicBezTo>
                      <a:pt x="909" y="1881"/>
                      <a:pt x="1825" y="1592"/>
                      <a:pt x="2744" y="1592"/>
                    </a:cubicBezTo>
                    <a:cubicBezTo>
                      <a:pt x="3376" y="1592"/>
                      <a:pt x="4008" y="1729"/>
                      <a:pt x="4590" y="2001"/>
                    </a:cubicBezTo>
                    <a:lnTo>
                      <a:pt x="4529" y="664"/>
                    </a:lnTo>
                    <a:cubicBezTo>
                      <a:pt x="4529" y="664"/>
                      <a:pt x="3595" y="1"/>
                      <a:pt x="2427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1094;p49"/>
              <p:cNvSpPr/>
              <p:nvPr/>
            </p:nvSpPr>
            <p:spPr>
              <a:xfrm>
                <a:off x="-983006" y="1697293"/>
                <a:ext cx="170830" cy="135923"/>
              </a:xfrm>
              <a:custGeom>
                <a:avLst/>
                <a:gdLst/>
                <a:ahLst/>
                <a:cxnLst/>
                <a:rect l="l" t="t" r="r" b="b"/>
                <a:pathLst>
                  <a:path w="2858" h="2274" extrusionOk="0">
                    <a:moveTo>
                      <a:pt x="1290" y="0"/>
                    </a:moveTo>
                    <a:cubicBezTo>
                      <a:pt x="860" y="0"/>
                      <a:pt x="406" y="123"/>
                      <a:pt x="31" y="237"/>
                    </a:cubicBezTo>
                    <a:cubicBezTo>
                      <a:pt x="0" y="237"/>
                      <a:pt x="0" y="298"/>
                      <a:pt x="31" y="298"/>
                    </a:cubicBezTo>
                    <a:cubicBezTo>
                      <a:pt x="440" y="264"/>
                      <a:pt x="897" y="134"/>
                      <a:pt x="1327" y="134"/>
                    </a:cubicBezTo>
                    <a:cubicBezTo>
                      <a:pt x="1663" y="134"/>
                      <a:pt x="1983" y="214"/>
                      <a:pt x="2250" y="480"/>
                    </a:cubicBezTo>
                    <a:cubicBezTo>
                      <a:pt x="2645" y="906"/>
                      <a:pt x="2645" y="1635"/>
                      <a:pt x="2675" y="2183"/>
                    </a:cubicBezTo>
                    <a:cubicBezTo>
                      <a:pt x="2690" y="2243"/>
                      <a:pt x="2736" y="2274"/>
                      <a:pt x="2778" y="2274"/>
                    </a:cubicBezTo>
                    <a:cubicBezTo>
                      <a:pt x="2819" y="2274"/>
                      <a:pt x="2857" y="2243"/>
                      <a:pt x="2857" y="2183"/>
                    </a:cubicBezTo>
                    <a:cubicBezTo>
                      <a:pt x="2827" y="1575"/>
                      <a:pt x="2797" y="784"/>
                      <a:pt x="2280" y="359"/>
                    </a:cubicBezTo>
                    <a:cubicBezTo>
                      <a:pt x="2013" y="91"/>
                      <a:pt x="1660" y="0"/>
                      <a:pt x="129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1095;p49"/>
              <p:cNvSpPr/>
              <p:nvPr/>
            </p:nvSpPr>
            <p:spPr>
              <a:xfrm>
                <a:off x="-911698" y="1733763"/>
                <a:ext cx="98445" cy="54991"/>
              </a:xfrm>
              <a:custGeom>
                <a:avLst/>
                <a:gdLst/>
                <a:ahLst/>
                <a:cxnLst/>
                <a:rect l="l" t="t" r="r" b="b"/>
                <a:pathLst>
                  <a:path w="1647" h="920" extrusionOk="0">
                    <a:moveTo>
                      <a:pt x="580" y="1"/>
                    </a:moveTo>
                    <a:cubicBezTo>
                      <a:pt x="408" y="1"/>
                      <a:pt x="229" y="64"/>
                      <a:pt x="53" y="213"/>
                    </a:cubicBezTo>
                    <a:cubicBezTo>
                      <a:pt x="1" y="266"/>
                      <a:pt x="62" y="341"/>
                      <a:pt x="119" y="341"/>
                    </a:cubicBezTo>
                    <a:cubicBezTo>
                      <a:pt x="127" y="341"/>
                      <a:pt x="136" y="339"/>
                      <a:pt x="145" y="335"/>
                    </a:cubicBezTo>
                    <a:cubicBezTo>
                      <a:pt x="297" y="244"/>
                      <a:pt x="441" y="190"/>
                      <a:pt x="585" y="190"/>
                    </a:cubicBezTo>
                    <a:cubicBezTo>
                      <a:pt x="730" y="190"/>
                      <a:pt x="874" y="244"/>
                      <a:pt x="1026" y="365"/>
                    </a:cubicBezTo>
                    <a:cubicBezTo>
                      <a:pt x="1209" y="517"/>
                      <a:pt x="1330" y="730"/>
                      <a:pt x="1482" y="882"/>
                    </a:cubicBezTo>
                    <a:cubicBezTo>
                      <a:pt x="1500" y="909"/>
                      <a:pt x="1523" y="920"/>
                      <a:pt x="1545" y="920"/>
                    </a:cubicBezTo>
                    <a:cubicBezTo>
                      <a:pt x="1598" y="920"/>
                      <a:pt x="1647" y="855"/>
                      <a:pt x="1604" y="791"/>
                    </a:cubicBezTo>
                    <a:cubicBezTo>
                      <a:pt x="1388" y="380"/>
                      <a:pt x="1003" y="1"/>
                      <a:pt x="58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1096;p49"/>
              <p:cNvSpPr/>
              <p:nvPr/>
            </p:nvSpPr>
            <p:spPr>
              <a:xfrm>
                <a:off x="408664" y="1616687"/>
                <a:ext cx="265330" cy="168678"/>
              </a:xfrm>
              <a:custGeom>
                <a:avLst/>
                <a:gdLst/>
                <a:ahLst/>
                <a:cxnLst/>
                <a:rect l="l" t="t" r="r" b="b"/>
                <a:pathLst>
                  <a:path w="4439" h="2822" extrusionOk="0">
                    <a:moveTo>
                      <a:pt x="2197" y="0"/>
                    </a:moveTo>
                    <a:cubicBezTo>
                      <a:pt x="1430" y="0"/>
                      <a:pt x="663" y="198"/>
                      <a:pt x="0" y="589"/>
                    </a:cubicBezTo>
                    <a:lnTo>
                      <a:pt x="92" y="2534"/>
                    </a:lnTo>
                    <a:cubicBezTo>
                      <a:pt x="711" y="2734"/>
                      <a:pt x="1262" y="2822"/>
                      <a:pt x="1746" y="2822"/>
                    </a:cubicBezTo>
                    <a:cubicBezTo>
                      <a:pt x="3470" y="2822"/>
                      <a:pt x="4343" y="1711"/>
                      <a:pt x="4438" y="619"/>
                    </a:cubicBezTo>
                    <a:cubicBezTo>
                      <a:pt x="3763" y="205"/>
                      <a:pt x="2980" y="0"/>
                      <a:pt x="2197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097;p49"/>
              <p:cNvSpPr/>
              <p:nvPr/>
            </p:nvSpPr>
            <p:spPr>
              <a:xfrm>
                <a:off x="403225" y="1521229"/>
                <a:ext cx="276209" cy="133173"/>
              </a:xfrm>
              <a:custGeom>
                <a:avLst/>
                <a:gdLst/>
                <a:ahLst/>
                <a:cxnLst/>
                <a:rect l="l" t="t" r="r" b="b"/>
                <a:pathLst>
                  <a:path w="4621" h="2228" extrusionOk="0">
                    <a:moveTo>
                      <a:pt x="2320" y="0"/>
                    </a:moveTo>
                    <a:cubicBezTo>
                      <a:pt x="1018" y="0"/>
                      <a:pt x="0" y="860"/>
                      <a:pt x="0" y="860"/>
                    </a:cubicBezTo>
                    <a:lnTo>
                      <a:pt x="91" y="2197"/>
                    </a:lnTo>
                    <a:cubicBezTo>
                      <a:pt x="754" y="1806"/>
                      <a:pt x="1521" y="1608"/>
                      <a:pt x="2288" y="1608"/>
                    </a:cubicBezTo>
                    <a:cubicBezTo>
                      <a:pt x="3071" y="1608"/>
                      <a:pt x="3854" y="1813"/>
                      <a:pt x="4529" y="2227"/>
                    </a:cubicBezTo>
                    <a:cubicBezTo>
                      <a:pt x="4620" y="1437"/>
                      <a:pt x="4286" y="677"/>
                      <a:pt x="3617" y="313"/>
                    </a:cubicBezTo>
                    <a:cubicBezTo>
                      <a:pt x="3172" y="86"/>
                      <a:pt x="2731" y="0"/>
                      <a:pt x="2320" y="0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098;p49"/>
              <p:cNvSpPr/>
              <p:nvPr/>
            </p:nvSpPr>
            <p:spPr>
              <a:xfrm>
                <a:off x="430481" y="1626823"/>
                <a:ext cx="163538" cy="144649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2420" extrusionOk="0">
                    <a:moveTo>
                      <a:pt x="1698" y="1"/>
                    </a:moveTo>
                    <a:cubicBezTo>
                      <a:pt x="1228" y="1"/>
                      <a:pt x="771" y="106"/>
                      <a:pt x="456" y="474"/>
                    </a:cubicBezTo>
                    <a:cubicBezTo>
                      <a:pt x="0" y="960"/>
                      <a:pt x="31" y="1720"/>
                      <a:pt x="91" y="2328"/>
                    </a:cubicBezTo>
                    <a:cubicBezTo>
                      <a:pt x="91" y="2389"/>
                      <a:pt x="129" y="2419"/>
                      <a:pt x="167" y="2419"/>
                    </a:cubicBezTo>
                    <a:cubicBezTo>
                      <a:pt x="205" y="2419"/>
                      <a:pt x="243" y="2389"/>
                      <a:pt x="243" y="2328"/>
                    </a:cubicBezTo>
                    <a:cubicBezTo>
                      <a:pt x="243" y="1811"/>
                      <a:pt x="152" y="1173"/>
                      <a:pt x="456" y="687"/>
                    </a:cubicBezTo>
                    <a:cubicBezTo>
                      <a:pt x="740" y="226"/>
                      <a:pt x="1199" y="137"/>
                      <a:pt x="1683" y="137"/>
                    </a:cubicBezTo>
                    <a:cubicBezTo>
                      <a:pt x="1987" y="137"/>
                      <a:pt x="2301" y="172"/>
                      <a:pt x="2587" y="172"/>
                    </a:cubicBezTo>
                    <a:cubicBezTo>
                      <a:pt x="2627" y="172"/>
                      <a:pt x="2667" y="172"/>
                      <a:pt x="2705" y="170"/>
                    </a:cubicBezTo>
                    <a:cubicBezTo>
                      <a:pt x="2736" y="170"/>
                      <a:pt x="2736" y="140"/>
                      <a:pt x="2705" y="109"/>
                    </a:cubicBezTo>
                    <a:cubicBezTo>
                      <a:pt x="2396" y="58"/>
                      <a:pt x="2043" y="1"/>
                      <a:pt x="16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099;p49"/>
              <p:cNvSpPr/>
              <p:nvPr/>
            </p:nvSpPr>
            <p:spPr>
              <a:xfrm>
                <a:off x="431736" y="1665276"/>
                <a:ext cx="93006" cy="60071"/>
              </a:xfrm>
              <a:custGeom>
                <a:avLst/>
                <a:gdLst/>
                <a:ahLst/>
                <a:cxnLst/>
                <a:rect l="l" t="t" r="r" b="b"/>
                <a:pathLst>
                  <a:path w="1556" h="1005" extrusionOk="0">
                    <a:moveTo>
                      <a:pt x="1029" y="1"/>
                    </a:moveTo>
                    <a:cubicBezTo>
                      <a:pt x="582" y="1"/>
                      <a:pt x="220" y="440"/>
                      <a:pt x="40" y="912"/>
                    </a:cubicBezTo>
                    <a:cubicBezTo>
                      <a:pt x="1" y="971"/>
                      <a:pt x="50" y="1004"/>
                      <a:pt x="106" y="1004"/>
                    </a:cubicBezTo>
                    <a:cubicBezTo>
                      <a:pt x="137" y="1004"/>
                      <a:pt x="170" y="994"/>
                      <a:pt x="192" y="972"/>
                    </a:cubicBezTo>
                    <a:cubicBezTo>
                      <a:pt x="344" y="760"/>
                      <a:pt x="435" y="517"/>
                      <a:pt x="648" y="334"/>
                    </a:cubicBezTo>
                    <a:cubicBezTo>
                      <a:pt x="775" y="223"/>
                      <a:pt x="910" y="178"/>
                      <a:pt x="1054" y="178"/>
                    </a:cubicBezTo>
                    <a:cubicBezTo>
                      <a:pt x="1185" y="178"/>
                      <a:pt x="1324" y="215"/>
                      <a:pt x="1469" y="273"/>
                    </a:cubicBezTo>
                    <a:cubicBezTo>
                      <a:pt x="1477" y="278"/>
                      <a:pt x="1485" y="279"/>
                      <a:pt x="1492" y="279"/>
                    </a:cubicBezTo>
                    <a:cubicBezTo>
                      <a:pt x="1537" y="279"/>
                      <a:pt x="1555" y="208"/>
                      <a:pt x="1529" y="182"/>
                    </a:cubicBezTo>
                    <a:cubicBezTo>
                      <a:pt x="1355" y="55"/>
                      <a:pt x="1187" y="1"/>
                      <a:pt x="102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100;p49"/>
              <p:cNvSpPr/>
              <p:nvPr/>
            </p:nvSpPr>
            <p:spPr>
              <a:xfrm>
                <a:off x="-859930" y="960743"/>
                <a:ext cx="1321054" cy="1205850"/>
              </a:xfrm>
              <a:custGeom>
                <a:avLst/>
                <a:gdLst/>
                <a:ahLst/>
                <a:cxnLst/>
                <a:rect l="l" t="t" r="r" b="b"/>
                <a:pathLst>
                  <a:path w="21991" h="20174" extrusionOk="0">
                    <a:moveTo>
                      <a:pt x="8671" y="0"/>
                    </a:moveTo>
                    <a:cubicBezTo>
                      <a:pt x="4207" y="0"/>
                      <a:pt x="1" y="2149"/>
                      <a:pt x="622" y="10585"/>
                    </a:cubicBezTo>
                    <a:cubicBezTo>
                      <a:pt x="622" y="10585"/>
                      <a:pt x="713" y="14384"/>
                      <a:pt x="1716" y="16208"/>
                    </a:cubicBezTo>
                    <a:cubicBezTo>
                      <a:pt x="2719" y="18062"/>
                      <a:pt x="5880" y="20007"/>
                      <a:pt x="9984" y="20159"/>
                    </a:cubicBezTo>
                    <a:cubicBezTo>
                      <a:pt x="10192" y="20169"/>
                      <a:pt x="10404" y="20173"/>
                      <a:pt x="10618" y="20173"/>
                    </a:cubicBezTo>
                    <a:cubicBezTo>
                      <a:pt x="14596" y="20173"/>
                      <a:pt x="19491" y="18577"/>
                      <a:pt x="20501" y="15721"/>
                    </a:cubicBezTo>
                    <a:cubicBezTo>
                      <a:pt x="21595" y="12712"/>
                      <a:pt x="21990" y="10645"/>
                      <a:pt x="21473" y="7667"/>
                    </a:cubicBezTo>
                    <a:cubicBezTo>
                      <a:pt x="20926" y="4688"/>
                      <a:pt x="20713" y="3350"/>
                      <a:pt x="17856" y="2135"/>
                    </a:cubicBezTo>
                    <a:cubicBezTo>
                      <a:pt x="16536" y="1587"/>
                      <a:pt x="12508" y="0"/>
                      <a:pt x="8671" y="0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101;p49"/>
              <p:cNvSpPr/>
              <p:nvPr/>
            </p:nvSpPr>
            <p:spPr>
              <a:xfrm>
                <a:off x="-238128" y="1562929"/>
                <a:ext cx="92707" cy="15295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2559" extrusionOk="0">
                    <a:moveTo>
                      <a:pt x="259" y="0"/>
                    </a:moveTo>
                    <a:cubicBezTo>
                      <a:pt x="244" y="0"/>
                      <a:pt x="228" y="8"/>
                      <a:pt x="213" y="23"/>
                    </a:cubicBezTo>
                    <a:cubicBezTo>
                      <a:pt x="122" y="388"/>
                      <a:pt x="122" y="783"/>
                      <a:pt x="61" y="1117"/>
                    </a:cubicBezTo>
                    <a:cubicBezTo>
                      <a:pt x="31" y="1361"/>
                      <a:pt x="0" y="1634"/>
                      <a:pt x="152" y="1817"/>
                    </a:cubicBezTo>
                    <a:cubicBezTo>
                      <a:pt x="228" y="1943"/>
                      <a:pt x="347" y="2007"/>
                      <a:pt x="472" y="2007"/>
                    </a:cubicBezTo>
                    <a:cubicBezTo>
                      <a:pt x="497" y="2007"/>
                      <a:pt x="522" y="2004"/>
                      <a:pt x="548" y="1999"/>
                    </a:cubicBezTo>
                    <a:cubicBezTo>
                      <a:pt x="639" y="1969"/>
                      <a:pt x="730" y="1908"/>
                      <a:pt x="791" y="1847"/>
                    </a:cubicBezTo>
                    <a:cubicBezTo>
                      <a:pt x="821" y="1847"/>
                      <a:pt x="973" y="1695"/>
                      <a:pt x="1034" y="1695"/>
                    </a:cubicBezTo>
                    <a:cubicBezTo>
                      <a:pt x="1095" y="1847"/>
                      <a:pt x="1186" y="1999"/>
                      <a:pt x="1277" y="2151"/>
                    </a:cubicBezTo>
                    <a:cubicBezTo>
                      <a:pt x="1186" y="2273"/>
                      <a:pt x="1095" y="2333"/>
                      <a:pt x="973" y="2394"/>
                    </a:cubicBezTo>
                    <a:cubicBezTo>
                      <a:pt x="895" y="2420"/>
                      <a:pt x="951" y="2558"/>
                      <a:pt x="1026" y="2558"/>
                    </a:cubicBezTo>
                    <a:cubicBezTo>
                      <a:pt x="1039" y="2558"/>
                      <a:pt x="1051" y="2555"/>
                      <a:pt x="1064" y="2546"/>
                    </a:cubicBezTo>
                    <a:cubicBezTo>
                      <a:pt x="1338" y="2424"/>
                      <a:pt x="1551" y="2181"/>
                      <a:pt x="1520" y="1877"/>
                    </a:cubicBezTo>
                    <a:cubicBezTo>
                      <a:pt x="1469" y="1670"/>
                      <a:pt x="1285" y="1530"/>
                      <a:pt x="1081" y="1530"/>
                    </a:cubicBezTo>
                    <a:cubicBezTo>
                      <a:pt x="1046" y="1530"/>
                      <a:pt x="1009" y="1534"/>
                      <a:pt x="973" y="1543"/>
                    </a:cubicBezTo>
                    <a:cubicBezTo>
                      <a:pt x="852" y="1573"/>
                      <a:pt x="791" y="1665"/>
                      <a:pt x="700" y="1725"/>
                    </a:cubicBezTo>
                    <a:cubicBezTo>
                      <a:pt x="615" y="1758"/>
                      <a:pt x="544" y="1773"/>
                      <a:pt x="485" y="1773"/>
                    </a:cubicBezTo>
                    <a:cubicBezTo>
                      <a:pt x="163" y="1773"/>
                      <a:pt x="192" y="1335"/>
                      <a:pt x="244" y="1026"/>
                    </a:cubicBezTo>
                    <a:cubicBezTo>
                      <a:pt x="274" y="753"/>
                      <a:pt x="456" y="297"/>
                      <a:pt x="304" y="23"/>
                    </a:cubicBezTo>
                    <a:cubicBezTo>
                      <a:pt x="289" y="8"/>
                      <a:pt x="274" y="0"/>
                      <a:pt x="2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102;p49"/>
              <p:cNvSpPr/>
              <p:nvPr/>
            </p:nvSpPr>
            <p:spPr>
              <a:xfrm>
                <a:off x="-630531" y="1389893"/>
                <a:ext cx="116317" cy="9103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1523" extrusionOk="0">
                    <a:moveTo>
                      <a:pt x="1824" y="0"/>
                    </a:moveTo>
                    <a:cubicBezTo>
                      <a:pt x="1125" y="0"/>
                      <a:pt x="122" y="730"/>
                      <a:pt x="0" y="1459"/>
                    </a:cubicBezTo>
                    <a:cubicBezTo>
                      <a:pt x="0" y="1497"/>
                      <a:pt x="23" y="1523"/>
                      <a:pt x="48" y="1523"/>
                    </a:cubicBezTo>
                    <a:cubicBezTo>
                      <a:pt x="64" y="1523"/>
                      <a:pt x="80" y="1513"/>
                      <a:pt x="91" y="1490"/>
                    </a:cubicBezTo>
                    <a:cubicBezTo>
                      <a:pt x="517" y="821"/>
                      <a:pt x="1033" y="395"/>
                      <a:pt x="1854" y="183"/>
                    </a:cubicBezTo>
                    <a:cubicBezTo>
                      <a:pt x="1945" y="152"/>
                      <a:pt x="1915" y="31"/>
                      <a:pt x="1824" y="0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103;p49"/>
              <p:cNvSpPr/>
              <p:nvPr/>
            </p:nvSpPr>
            <p:spPr>
              <a:xfrm>
                <a:off x="81652" y="1345722"/>
                <a:ext cx="133293" cy="53138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889" extrusionOk="0">
                    <a:moveTo>
                      <a:pt x="435" y="1"/>
                    </a:moveTo>
                    <a:cubicBezTo>
                      <a:pt x="304" y="1"/>
                      <a:pt x="178" y="14"/>
                      <a:pt x="61" y="40"/>
                    </a:cubicBezTo>
                    <a:cubicBezTo>
                      <a:pt x="0" y="40"/>
                      <a:pt x="0" y="131"/>
                      <a:pt x="61" y="162"/>
                    </a:cubicBezTo>
                    <a:cubicBezTo>
                      <a:pt x="760" y="283"/>
                      <a:pt x="1429" y="344"/>
                      <a:pt x="1976" y="861"/>
                    </a:cubicBezTo>
                    <a:cubicBezTo>
                      <a:pt x="2002" y="881"/>
                      <a:pt x="2030" y="889"/>
                      <a:pt x="2056" y="889"/>
                    </a:cubicBezTo>
                    <a:cubicBezTo>
                      <a:pt x="2152" y="889"/>
                      <a:pt x="2230" y="780"/>
                      <a:pt x="2158" y="709"/>
                    </a:cubicBezTo>
                    <a:cubicBezTo>
                      <a:pt x="1782" y="282"/>
                      <a:pt x="1054" y="1"/>
                      <a:pt x="435" y="1"/>
                    </a:cubicBezTo>
                    <a:close/>
                  </a:path>
                </a:pathLst>
              </a:custGeom>
              <a:solidFill>
                <a:srgbClr val="8E4F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104;p49"/>
              <p:cNvSpPr/>
              <p:nvPr/>
            </p:nvSpPr>
            <p:spPr>
              <a:xfrm>
                <a:off x="-653294" y="1750149"/>
                <a:ext cx="287196" cy="264020"/>
              </a:xfrm>
              <a:custGeom>
                <a:avLst/>
                <a:gdLst/>
                <a:ahLst/>
                <a:cxnLst/>
                <a:rect l="l" t="t" r="r" b="b"/>
                <a:pathLst>
                  <a:path w="4105" h="3774" extrusionOk="0">
                    <a:moveTo>
                      <a:pt x="2063" y="1"/>
                    </a:moveTo>
                    <a:cubicBezTo>
                      <a:pt x="2024" y="1"/>
                      <a:pt x="1985" y="2"/>
                      <a:pt x="1946" y="4"/>
                    </a:cubicBezTo>
                    <a:cubicBezTo>
                      <a:pt x="852" y="65"/>
                      <a:pt x="1" y="946"/>
                      <a:pt x="61" y="1980"/>
                    </a:cubicBezTo>
                    <a:cubicBezTo>
                      <a:pt x="91" y="2994"/>
                      <a:pt x="999" y="3774"/>
                      <a:pt x="2067" y="3774"/>
                    </a:cubicBezTo>
                    <a:cubicBezTo>
                      <a:pt x="2088" y="3774"/>
                      <a:pt x="2108" y="3774"/>
                      <a:pt x="2128" y="3773"/>
                    </a:cubicBezTo>
                    <a:cubicBezTo>
                      <a:pt x="3253" y="3712"/>
                      <a:pt x="4104" y="2831"/>
                      <a:pt x="4043" y="1797"/>
                    </a:cubicBezTo>
                    <a:cubicBezTo>
                      <a:pt x="3985" y="800"/>
                      <a:pt x="3133" y="1"/>
                      <a:pt x="2063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105;p49"/>
              <p:cNvSpPr/>
              <p:nvPr/>
            </p:nvSpPr>
            <p:spPr>
              <a:xfrm>
                <a:off x="-13510" y="1706137"/>
                <a:ext cx="313902" cy="288697"/>
              </a:xfrm>
              <a:custGeom>
                <a:avLst/>
                <a:gdLst/>
                <a:ahLst/>
                <a:cxnLst/>
                <a:rect l="l" t="t" r="r" b="b"/>
                <a:pathLst>
                  <a:path w="4074" h="3747" extrusionOk="0">
                    <a:moveTo>
                      <a:pt x="2064" y="1"/>
                    </a:moveTo>
                    <a:cubicBezTo>
                      <a:pt x="2024" y="1"/>
                      <a:pt x="1985" y="2"/>
                      <a:pt x="1945" y="4"/>
                    </a:cubicBezTo>
                    <a:cubicBezTo>
                      <a:pt x="851" y="35"/>
                      <a:pt x="0" y="916"/>
                      <a:pt x="30" y="1980"/>
                    </a:cubicBezTo>
                    <a:cubicBezTo>
                      <a:pt x="89" y="2976"/>
                      <a:pt x="967" y="3746"/>
                      <a:pt x="2010" y="3746"/>
                    </a:cubicBezTo>
                    <a:cubicBezTo>
                      <a:pt x="2049" y="3746"/>
                      <a:pt x="2088" y="3745"/>
                      <a:pt x="2128" y="3743"/>
                    </a:cubicBezTo>
                    <a:cubicBezTo>
                      <a:pt x="3222" y="3682"/>
                      <a:pt x="4073" y="2801"/>
                      <a:pt x="4043" y="1767"/>
                    </a:cubicBezTo>
                    <a:cubicBezTo>
                      <a:pt x="3984" y="771"/>
                      <a:pt x="3107" y="1"/>
                      <a:pt x="2064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106;p49"/>
              <p:cNvSpPr/>
              <p:nvPr/>
            </p:nvSpPr>
            <p:spPr>
              <a:xfrm>
                <a:off x="-516127" y="159867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64" y="0"/>
                    </a:moveTo>
                    <a:cubicBezTo>
                      <a:pt x="548" y="0"/>
                      <a:pt x="533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913" y="1279"/>
                      <a:pt x="1126" y="975"/>
                      <a:pt x="1095" y="611"/>
                    </a:cubicBezTo>
                    <a:cubicBezTo>
                      <a:pt x="1066" y="264"/>
                      <a:pt x="846" y="0"/>
                      <a:pt x="564" y="0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107;p49"/>
              <p:cNvSpPr/>
              <p:nvPr/>
            </p:nvSpPr>
            <p:spPr>
              <a:xfrm>
                <a:off x="16201" y="1562331"/>
                <a:ext cx="67304" cy="78302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1310" extrusionOk="0">
                    <a:moveTo>
                      <a:pt x="559" y="1"/>
                    </a:moveTo>
                    <a:cubicBezTo>
                      <a:pt x="545" y="1"/>
                      <a:pt x="532" y="1"/>
                      <a:pt x="518" y="3"/>
                    </a:cubicBezTo>
                    <a:cubicBezTo>
                      <a:pt x="214" y="33"/>
                      <a:pt x="1" y="337"/>
                      <a:pt x="1" y="702"/>
                    </a:cubicBezTo>
                    <a:cubicBezTo>
                      <a:pt x="31" y="1036"/>
                      <a:pt x="305" y="1310"/>
                      <a:pt x="609" y="1310"/>
                    </a:cubicBezTo>
                    <a:cubicBezTo>
                      <a:pt x="882" y="1279"/>
                      <a:pt x="1126" y="976"/>
                      <a:pt x="1095" y="611"/>
                    </a:cubicBezTo>
                    <a:cubicBezTo>
                      <a:pt x="1066" y="265"/>
                      <a:pt x="818" y="1"/>
                      <a:pt x="559" y="1"/>
                    </a:cubicBezTo>
                    <a:close/>
                  </a:path>
                </a:pathLst>
              </a:custGeom>
              <a:solidFill>
                <a:srgbClr val="11111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108;p49"/>
              <p:cNvSpPr/>
              <p:nvPr/>
            </p:nvSpPr>
            <p:spPr>
              <a:xfrm>
                <a:off x="-944705" y="978696"/>
                <a:ext cx="316197" cy="640621"/>
              </a:xfrm>
              <a:custGeom>
                <a:avLst/>
                <a:gdLst/>
                <a:ahLst/>
                <a:cxnLst/>
                <a:rect l="l" t="t" r="r" b="b"/>
                <a:pathLst>
                  <a:path w="5290" h="10719" extrusionOk="0">
                    <a:moveTo>
                      <a:pt x="5289" y="1"/>
                    </a:moveTo>
                    <a:lnTo>
                      <a:pt x="5289" y="1"/>
                    </a:lnTo>
                    <a:cubicBezTo>
                      <a:pt x="3192" y="882"/>
                      <a:pt x="1520" y="2554"/>
                      <a:pt x="973" y="4165"/>
                    </a:cubicBezTo>
                    <a:cubicBezTo>
                      <a:pt x="0" y="7022"/>
                      <a:pt x="547" y="10244"/>
                      <a:pt x="547" y="10244"/>
                    </a:cubicBezTo>
                    <a:cubicBezTo>
                      <a:pt x="912" y="10305"/>
                      <a:pt x="1976" y="10639"/>
                      <a:pt x="2158" y="10700"/>
                    </a:cubicBezTo>
                    <a:cubicBezTo>
                      <a:pt x="2179" y="10712"/>
                      <a:pt x="2196" y="10718"/>
                      <a:pt x="2209" y="10718"/>
                    </a:cubicBezTo>
                    <a:cubicBezTo>
                      <a:pt x="2388" y="10718"/>
                      <a:pt x="1905" y="9628"/>
                      <a:pt x="2189" y="9514"/>
                    </a:cubicBezTo>
                    <a:cubicBezTo>
                      <a:pt x="2857" y="9302"/>
                      <a:pt x="3526" y="9119"/>
                      <a:pt x="4195" y="8998"/>
                    </a:cubicBezTo>
                    <a:cubicBezTo>
                      <a:pt x="3830" y="6414"/>
                      <a:pt x="4134" y="3831"/>
                      <a:pt x="4894" y="1460"/>
                    </a:cubicBezTo>
                    <a:cubicBezTo>
                      <a:pt x="5046" y="973"/>
                      <a:pt x="5167" y="487"/>
                      <a:pt x="5289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109;p49"/>
              <p:cNvSpPr/>
              <p:nvPr/>
            </p:nvSpPr>
            <p:spPr>
              <a:xfrm>
                <a:off x="-724621" y="949286"/>
                <a:ext cx="206611" cy="570154"/>
              </a:xfrm>
              <a:custGeom>
                <a:avLst/>
                <a:gdLst/>
                <a:ahLst/>
                <a:cxnLst/>
                <a:rect l="l" t="t" r="r" b="b"/>
                <a:pathLst>
                  <a:path w="3222" h="9484" extrusionOk="0">
                    <a:moveTo>
                      <a:pt x="3040" y="0"/>
                    </a:moveTo>
                    <a:cubicBezTo>
                      <a:pt x="2492" y="92"/>
                      <a:pt x="1976" y="274"/>
                      <a:pt x="1489" y="487"/>
                    </a:cubicBezTo>
                    <a:cubicBezTo>
                      <a:pt x="1337" y="973"/>
                      <a:pt x="1216" y="1459"/>
                      <a:pt x="1094" y="1946"/>
                    </a:cubicBezTo>
                    <a:cubicBezTo>
                      <a:pt x="334" y="4317"/>
                      <a:pt x="0" y="6900"/>
                      <a:pt x="365" y="9484"/>
                    </a:cubicBezTo>
                    <a:cubicBezTo>
                      <a:pt x="1337" y="9271"/>
                      <a:pt x="2280" y="9119"/>
                      <a:pt x="3222" y="8997"/>
                    </a:cubicBezTo>
                    <a:cubicBezTo>
                      <a:pt x="2553" y="6019"/>
                      <a:pt x="2523" y="2979"/>
                      <a:pt x="3040" y="0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110;p49"/>
              <p:cNvSpPr/>
              <p:nvPr/>
            </p:nvSpPr>
            <p:spPr>
              <a:xfrm>
                <a:off x="-576698" y="804804"/>
                <a:ext cx="831620" cy="695991"/>
              </a:xfrm>
              <a:custGeom>
                <a:avLst/>
                <a:gdLst/>
                <a:ahLst/>
                <a:cxnLst/>
                <a:rect l="l" t="t" r="r" b="b"/>
                <a:pathLst>
                  <a:path w="13588" h="11644" extrusionOk="0">
                    <a:moveTo>
                      <a:pt x="6538" y="1"/>
                    </a:moveTo>
                    <a:cubicBezTo>
                      <a:pt x="6527" y="1"/>
                      <a:pt x="6517" y="1"/>
                      <a:pt x="6506" y="2"/>
                    </a:cubicBezTo>
                    <a:cubicBezTo>
                      <a:pt x="5563" y="32"/>
                      <a:pt x="5138" y="2525"/>
                      <a:pt x="5138" y="2525"/>
                    </a:cubicBezTo>
                    <a:cubicBezTo>
                      <a:pt x="5138" y="2525"/>
                      <a:pt x="4806" y="839"/>
                      <a:pt x="3954" y="839"/>
                    </a:cubicBezTo>
                    <a:cubicBezTo>
                      <a:pt x="3877" y="839"/>
                      <a:pt x="3795" y="853"/>
                      <a:pt x="3709" y="883"/>
                    </a:cubicBezTo>
                    <a:cubicBezTo>
                      <a:pt x="2676" y="1248"/>
                      <a:pt x="4135" y="2616"/>
                      <a:pt x="4135" y="2616"/>
                    </a:cubicBezTo>
                    <a:cubicBezTo>
                      <a:pt x="3453" y="2394"/>
                      <a:pt x="2762" y="2297"/>
                      <a:pt x="2083" y="2297"/>
                    </a:cubicBezTo>
                    <a:cubicBezTo>
                      <a:pt x="1551" y="2297"/>
                      <a:pt x="1025" y="2357"/>
                      <a:pt x="518" y="2464"/>
                    </a:cubicBezTo>
                    <a:cubicBezTo>
                      <a:pt x="1" y="5473"/>
                      <a:pt x="31" y="8513"/>
                      <a:pt x="700" y="11491"/>
                    </a:cubicBezTo>
                    <a:cubicBezTo>
                      <a:pt x="2549" y="11286"/>
                      <a:pt x="4267" y="11237"/>
                      <a:pt x="5490" y="11237"/>
                    </a:cubicBezTo>
                    <a:cubicBezTo>
                      <a:pt x="6619" y="11237"/>
                      <a:pt x="7326" y="11279"/>
                      <a:pt x="7326" y="11279"/>
                    </a:cubicBezTo>
                    <a:cubicBezTo>
                      <a:pt x="7326" y="11279"/>
                      <a:pt x="7103" y="8376"/>
                      <a:pt x="7396" y="8376"/>
                    </a:cubicBezTo>
                    <a:cubicBezTo>
                      <a:pt x="7427" y="8376"/>
                      <a:pt x="7465" y="8409"/>
                      <a:pt x="7509" y="8482"/>
                    </a:cubicBezTo>
                    <a:cubicBezTo>
                      <a:pt x="7965" y="9242"/>
                      <a:pt x="8208" y="11339"/>
                      <a:pt x="8208" y="11339"/>
                    </a:cubicBezTo>
                    <a:lnTo>
                      <a:pt x="11035" y="11309"/>
                    </a:lnTo>
                    <a:cubicBezTo>
                      <a:pt x="11156" y="10610"/>
                      <a:pt x="10852" y="7449"/>
                      <a:pt x="10852" y="7449"/>
                    </a:cubicBezTo>
                    <a:lnTo>
                      <a:pt x="10852" y="7449"/>
                    </a:lnTo>
                    <a:cubicBezTo>
                      <a:pt x="11521" y="8482"/>
                      <a:pt x="12220" y="11431"/>
                      <a:pt x="12220" y="11431"/>
                    </a:cubicBezTo>
                    <a:cubicBezTo>
                      <a:pt x="12585" y="11491"/>
                      <a:pt x="13071" y="11583"/>
                      <a:pt x="13588" y="11643"/>
                    </a:cubicBezTo>
                    <a:cubicBezTo>
                      <a:pt x="12858" y="8269"/>
                      <a:pt x="11095" y="4987"/>
                      <a:pt x="9180" y="2008"/>
                    </a:cubicBezTo>
                    <a:cubicBezTo>
                      <a:pt x="7387" y="2099"/>
                      <a:pt x="5928" y="2494"/>
                      <a:pt x="5928" y="2494"/>
                    </a:cubicBezTo>
                    <a:cubicBezTo>
                      <a:pt x="5928" y="2494"/>
                      <a:pt x="7412" y="1"/>
                      <a:pt x="6538" y="1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111;p49"/>
              <p:cNvSpPr/>
              <p:nvPr/>
            </p:nvSpPr>
            <p:spPr>
              <a:xfrm>
                <a:off x="-27600" y="924907"/>
                <a:ext cx="438386" cy="594543"/>
              </a:xfrm>
              <a:custGeom>
                <a:avLst/>
                <a:gdLst/>
                <a:ahLst/>
                <a:cxnLst/>
                <a:rect l="l" t="t" r="r" b="b"/>
                <a:pathLst>
                  <a:path w="6961" h="9981" extrusionOk="0">
                    <a:moveTo>
                      <a:pt x="617" y="1"/>
                    </a:moveTo>
                    <a:cubicBezTo>
                      <a:pt x="409" y="1"/>
                      <a:pt x="203" y="4"/>
                      <a:pt x="0" y="11"/>
                    </a:cubicBezTo>
                    <a:cubicBezTo>
                      <a:pt x="1915" y="3020"/>
                      <a:pt x="3678" y="6303"/>
                      <a:pt x="4408" y="9646"/>
                    </a:cubicBezTo>
                    <a:cubicBezTo>
                      <a:pt x="5259" y="9768"/>
                      <a:pt x="6201" y="9890"/>
                      <a:pt x="6961" y="9981"/>
                    </a:cubicBezTo>
                    <a:cubicBezTo>
                      <a:pt x="6566" y="6455"/>
                      <a:pt x="5168" y="2959"/>
                      <a:pt x="2949" y="193"/>
                    </a:cubicBezTo>
                    <a:cubicBezTo>
                      <a:pt x="2162" y="50"/>
                      <a:pt x="1374" y="1"/>
                      <a:pt x="617" y="1"/>
                    </a:cubicBezTo>
                    <a:close/>
                  </a:path>
                </a:pathLst>
              </a:custGeom>
              <a:solidFill>
                <a:srgbClr val="5829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112;p49"/>
              <p:cNvSpPr/>
              <p:nvPr/>
            </p:nvSpPr>
            <p:spPr>
              <a:xfrm>
                <a:off x="157272" y="935691"/>
                <a:ext cx="336161" cy="614384"/>
              </a:xfrm>
              <a:custGeom>
                <a:avLst/>
                <a:gdLst/>
                <a:ahLst/>
                <a:cxnLst/>
                <a:rect l="l" t="t" r="r" b="b"/>
                <a:pathLst>
                  <a:path w="5624" h="10305" extrusionOk="0">
                    <a:moveTo>
                      <a:pt x="1" y="0"/>
                    </a:moveTo>
                    <a:cubicBezTo>
                      <a:pt x="2220" y="2766"/>
                      <a:pt x="3618" y="6262"/>
                      <a:pt x="4013" y="9788"/>
                    </a:cubicBezTo>
                    <a:cubicBezTo>
                      <a:pt x="4195" y="9818"/>
                      <a:pt x="4378" y="9818"/>
                      <a:pt x="4560" y="9849"/>
                    </a:cubicBezTo>
                    <a:cubicBezTo>
                      <a:pt x="5046" y="9909"/>
                      <a:pt x="4469" y="10274"/>
                      <a:pt x="4712" y="10304"/>
                    </a:cubicBezTo>
                    <a:cubicBezTo>
                      <a:pt x="4955" y="10304"/>
                      <a:pt x="5594" y="9940"/>
                      <a:pt x="5594" y="9940"/>
                    </a:cubicBezTo>
                    <a:cubicBezTo>
                      <a:pt x="5594" y="9940"/>
                      <a:pt x="5624" y="7478"/>
                      <a:pt x="3739" y="2797"/>
                    </a:cubicBezTo>
                    <a:cubicBezTo>
                      <a:pt x="3040" y="1125"/>
                      <a:pt x="1581" y="335"/>
                      <a:pt x="1" y="0"/>
                    </a:cubicBezTo>
                    <a:close/>
                  </a:path>
                </a:pathLst>
              </a:custGeom>
              <a:solidFill>
                <a:srgbClr val="3D19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113;p49"/>
              <p:cNvSpPr/>
              <p:nvPr/>
            </p:nvSpPr>
            <p:spPr>
              <a:xfrm>
                <a:off x="-1108407" y="2605269"/>
                <a:ext cx="394319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597" h="6418" extrusionOk="0">
                    <a:moveTo>
                      <a:pt x="3648" y="1"/>
                    </a:moveTo>
                    <a:cubicBezTo>
                      <a:pt x="3648" y="1"/>
                      <a:pt x="1" y="4165"/>
                      <a:pt x="31" y="5624"/>
                    </a:cubicBezTo>
                    <a:cubicBezTo>
                      <a:pt x="44" y="6237"/>
                      <a:pt x="659" y="6418"/>
                      <a:pt x="1379" y="6418"/>
                    </a:cubicBezTo>
                    <a:cubicBezTo>
                      <a:pt x="2407" y="6418"/>
                      <a:pt x="3648" y="6050"/>
                      <a:pt x="3648" y="6050"/>
                    </a:cubicBezTo>
                    <a:lnTo>
                      <a:pt x="6597" y="1551"/>
                    </a:lnTo>
                    <a:lnTo>
                      <a:pt x="3648" y="1"/>
                    </a:ln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114;p49"/>
              <p:cNvSpPr/>
              <p:nvPr/>
            </p:nvSpPr>
            <p:spPr>
              <a:xfrm>
                <a:off x="-681456" y="2174741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1278" y="0"/>
                    </a:moveTo>
                    <a:lnTo>
                      <a:pt x="882" y="2067"/>
                    </a:lnTo>
                    <a:lnTo>
                      <a:pt x="1" y="10031"/>
                    </a:lnTo>
                    <a:lnTo>
                      <a:pt x="7721" y="13465"/>
                    </a:lnTo>
                    <a:lnTo>
                      <a:pt x="7721" y="4073"/>
                    </a:lnTo>
                    <a:cubicBezTo>
                      <a:pt x="6202" y="1945"/>
                      <a:pt x="1278" y="0"/>
                      <a:pt x="1278" y="0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15;p49"/>
              <p:cNvSpPr/>
              <p:nvPr/>
            </p:nvSpPr>
            <p:spPr>
              <a:xfrm>
                <a:off x="-570580" y="2154718"/>
                <a:ext cx="370649" cy="80495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7" extrusionOk="0">
                    <a:moveTo>
                      <a:pt x="1034" y="1"/>
                    </a:moveTo>
                    <a:lnTo>
                      <a:pt x="699" y="2068"/>
                    </a:lnTo>
                    <a:lnTo>
                      <a:pt x="0" y="10031"/>
                    </a:lnTo>
                    <a:lnTo>
                      <a:pt x="6201" y="13466"/>
                    </a:lnTo>
                    <a:lnTo>
                      <a:pt x="6201" y="4074"/>
                    </a:lnTo>
                    <a:cubicBezTo>
                      <a:pt x="4985" y="1977"/>
                      <a:pt x="1034" y="1"/>
                      <a:pt x="1034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6;p49"/>
              <p:cNvSpPr/>
              <p:nvPr/>
            </p:nvSpPr>
            <p:spPr>
              <a:xfrm>
                <a:off x="-450677" y="2140194"/>
                <a:ext cx="25259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4226" h="13466" extrusionOk="0">
                    <a:moveTo>
                      <a:pt x="699" y="1"/>
                    </a:moveTo>
                    <a:lnTo>
                      <a:pt x="456" y="2068"/>
                    </a:lnTo>
                    <a:lnTo>
                      <a:pt x="0" y="10031"/>
                    </a:lnTo>
                    <a:lnTo>
                      <a:pt x="4225" y="13466"/>
                    </a:lnTo>
                    <a:lnTo>
                      <a:pt x="4225" y="4074"/>
                    </a:lnTo>
                    <a:cubicBezTo>
                      <a:pt x="3405" y="1976"/>
                      <a:pt x="699" y="1"/>
                      <a:pt x="699" y="1"/>
                    </a:cubicBez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17;p49"/>
              <p:cNvSpPr/>
              <p:nvPr/>
            </p:nvSpPr>
            <p:spPr>
              <a:xfrm>
                <a:off x="-196348" y="2171095"/>
                <a:ext cx="461563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7722" h="13466" extrusionOk="0">
                    <a:moveTo>
                      <a:pt x="6444" y="0"/>
                    </a:moveTo>
                    <a:cubicBezTo>
                      <a:pt x="6444" y="0"/>
                      <a:pt x="1520" y="1976"/>
                      <a:pt x="1" y="4104"/>
                    </a:cubicBezTo>
                    <a:lnTo>
                      <a:pt x="1" y="13466"/>
                    </a:lnTo>
                    <a:lnTo>
                      <a:pt x="7721" y="10061"/>
                    </a:lnTo>
                    <a:lnTo>
                      <a:pt x="6870" y="2067"/>
                    </a:lnTo>
                    <a:lnTo>
                      <a:pt x="6444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18;p49"/>
              <p:cNvSpPr/>
              <p:nvPr/>
            </p:nvSpPr>
            <p:spPr>
              <a:xfrm>
                <a:off x="-216311" y="2151132"/>
                <a:ext cx="370649" cy="804896"/>
              </a:xfrm>
              <a:custGeom>
                <a:avLst/>
                <a:gdLst/>
                <a:ahLst/>
                <a:cxnLst/>
                <a:rect l="l" t="t" r="r" b="b"/>
                <a:pathLst>
                  <a:path w="6201" h="13466" extrusionOk="0">
                    <a:moveTo>
                      <a:pt x="5168" y="0"/>
                    </a:moveTo>
                    <a:cubicBezTo>
                      <a:pt x="5168" y="0"/>
                      <a:pt x="1216" y="1976"/>
                      <a:pt x="0" y="4103"/>
                    </a:cubicBezTo>
                    <a:lnTo>
                      <a:pt x="0" y="13465"/>
                    </a:lnTo>
                    <a:lnTo>
                      <a:pt x="6201" y="10061"/>
                    </a:lnTo>
                    <a:lnTo>
                      <a:pt x="5502" y="2067"/>
                    </a:lnTo>
                    <a:lnTo>
                      <a:pt x="5168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19;p49"/>
              <p:cNvSpPr/>
              <p:nvPr/>
            </p:nvSpPr>
            <p:spPr>
              <a:xfrm>
                <a:off x="-218164" y="2138400"/>
                <a:ext cx="254452" cy="803103"/>
              </a:xfrm>
              <a:custGeom>
                <a:avLst/>
                <a:gdLst/>
                <a:ahLst/>
                <a:cxnLst/>
                <a:rect l="l" t="t" r="r" b="b"/>
                <a:pathLst>
                  <a:path w="4257" h="13436" extrusionOk="0">
                    <a:moveTo>
                      <a:pt x="3557" y="0"/>
                    </a:moveTo>
                    <a:cubicBezTo>
                      <a:pt x="3557" y="0"/>
                      <a:pt x="852" y="1946"/>
                      <a:pt x="1" y="4073"/>
                    </a:cubicBezTo>
                    <a:lnTo>
                      <a:pt x="1" y="13435"/>
                    </a:lnTo>
                    <a:lnTo>
                      <a:pt x="4256" y="10031"/>
                    </a:lnTo>
                    <a:lnTo>
                      <a:pt x="3770" y="2037"/>
                    </a:lnTo>
                    <a:lnTo>
                      <a:pt x="3557" y="0"/>
                    </a:lnTo>
                    <a:close/>
                  </a:path>
                </a:pathLst>
              </a:custGeom>
              <a:solidFill>
                <a:srgbClr val="EBE9F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20;p49"/>
              <p:cNvSpPr/>
              <p:nvPr/>
            </p:nvSpPr>
            <p:spPr>
              <a:xfrm>
                <a:off x="-746608" y="2223335"/>
                <a:ext cx="499459" cy="778118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8" extrusionOk="0">
                    <a:moveTo>
                      <a:pt x="1182" y="1"/>
                    </a:moveTo>
                    <a:cubicBezTo>
                      <a:pt x="1" y="1"/>
                      <a:pt x="179" y="1376"/>
                      <a:pt x="179" y="1376"/>
                    </a:cubicBezTo>
                    <a:lnTo>
                      <a:pt x="453" y="9704"/>
                    </a:lnTo>
                    <a:cubicBezTo>
                      <a:pt x="2276" y="10069"/>
                      <a:pt x="8356" y="13017"/>
                      <a:pt x="8356" y="13017"/>
                    </a:cubicBezTo>
                    <a:lnTo>
                      <a:pt x="8356" y="3199"/>
                    </a:lnTo>
                    <a:cubicBezTo>
                      <a:pt x="7869" y="2835"/>
                      <a:pt x="3097" y="342"/>
                      <a:pt x="1547" y="38"/>
                    </a:cubicBezTo>
                    <a:cubicBezTo>
                      <a:pt x="1413" y="12"/>
                      <a:pt x="1292" y="1"/>
                      <a:pt x="1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21;p49"/>
              <p:cNvSpPr/>
              <p:nvPr/>
            </p:nvSpPr>
            <p:spPr>
              <a:xfrm>
                <a:off x="-149128" y="2212456"/>
                <a:ext cx="499459" cy="778059"/>
              </a:xfrm>
              <a:custGeom>
                <a:avLst/>
                <a:gdLst/>
                <a:ahLst/>
                <a:cxnLst/>
                <a:rect l="l" t="t" r="r" b="b"/>
                <a:pathLst>
                  <a:path w="8356" h="13017" extrusionOk="0">
                    <a:moveTo>
                      <a:pt x="7174" y="0"/>
                    </a:moveTo>
                    <a:cubicBezTo>
                      <a:pt x="7065" y="0"/>
                      <a:pt x="6943" y="12"/>
                      <a:pt x="6810" y="38"/>
                    </a:cubicBezTo>
                    <a:cubicBezTo>
                      <a:pt x="5259" y="311"/>
                      <a:pt x="487" y="2956"/>
                      <a:pt x="1" y="3321"/>
                    </a:cubicBezTo>
                    <a:lnTo>
                      <a:pt x="1" y="13017"/>
                    </a:lnTo>
                    <a:cubicBezTo>
                      <a:pt x="1" y="13017"/>
                      <a:pt x="6080" y="10068"/>
                      <a:pt x="7904" y="9673"/>
                    </a:cubicBezTo>
                    <a:lnTo>
                      <a:pt x="8177" y="1375"/>
                    </a:lnTo>
                    <a:cubicBezTo>
                      <a:pt x="8177" y="1375"/>
                      <a:pt x="8356" y="0"/>
                      <a:pt x="71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22;p49"/>
              <p:cNvSpPr/>
              <p:nvPr/>
            </p:nvSpPr>
            <p:spPr>
              <a:xfrm>
                <a:off x="-247213" y="2396430"/>
                <a:ext cx="98146" cy="611712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10234" extrusionOk="0">
                    <a:moveTo>
                      <a:pt x="1008" y="1"/>
                    </a:moveTo>
                    <a:cubicBezTo>
                      <a:pt x="505" y="1"/>
                      <a:pt x="1" y="303"/>
                      <a:pt x="1" y="303"/>
                    </a:cubicBezTo>
                    <a:lnTo>
                      <a:pt x="1" y="10121"/>
                    </a:lnTo>
                    <a:cubicBezTo>
                      <a:pt x="342" y="10203"/>
                      <a:pt x="615" y="10234"/>
                      <a:pt x="832" y="10234"/>
                    </a:cubicBezTo>
                    <a:cubicBezTo>
                      <a:pt x="1503" y="10234"/>
                      <a:pt x="1642" y="9939"/>
                      <a:pt x="1642" y="9939"/>
                    </a:cubicBezTo>
                    <a:lnTo>
                      <a:pt x="1642" y="243"/>
                    </a:lnTo>
                    <a:cubicBezTo>
                      <a:pt x="1462" y="63"/>
                      <a:pt x="1235" y="1"/>
                      <a:pt x="100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23;p49"/>
              <p:cNvSpPr/>
              <p:nvPr/>
            </p:nvSpPr>
            <p:spPr>
              <a:xfrm>
                <a:off x="-1122992" y="2570961"/>
                <a:ext cx="632393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80" h="9264" extrusionOk="0">
                    <a:moveTo>
                      <a:pt x="8803" y="1"/>
                    </a:moveTo>
                    <a:cubicBezTo>
                      <a:pt x="8019" y="1"/>
                      <a:pt x="6962" y="1639"/>
                      <a:pt x="6962" y="1639"/>
                    </a:cubicBezTo>
                    <a:cubicBezTo>
                      <a:pt x="6962" y="1639"/>
                      <a:pt x="6699" y="31"/>
                      <a:pt x="5975" y="31"/>
                    </a:cubicBezTo>
                    <a:cubicBezTo>
                      <a:pt x="5922" y="31"/>
                      <a:pt x="5866" y="39"/>
                      <a:pt x="5807" y="58"/>
                    </a:cubicBezTo>
                    <a:cubicBezTo>
                      <a:pt x="4926" y="301"/>
                      <a:pt x="5807" y="2642"/>
                      <a:pt x="5807" y="2642"/>
                    </a:cubicBezTo>
                    <a:lnTo>
                      <a:pt x="1400" y="5134"/>
                    </a:lnTo>
                    <a:cubicBezTo>
                      <a:pt x="1400" y="5134"/>
                      <a:pt x="397" y="5621"/>
                      <a:pt x="245" y="6198"/>
                    </a:cubicBezTo>
                    <a:cubicBezTo>
                      <a:pt x="1" y="7467"/>
                      <a:pt x="2087" y="9264"/>
                      <a:pt x="3832" y="9264"/>
                    </a:cubicBezTo>
                    <a:cubicBezTo>
                      <a:pt x="4261" y="9264"/>
                      <a:pt x="4669" y="9155"/>
                      <a:pt x="5017" y="8903"/>
                    </a:cubicBezTo>
                    <a:cubicBezTo>
                      <a:pt x="6810" y="7657"/>
                      <a:pt x="10579" y="2824"/>
                      <a:pt x="10549" y="2368"/>
                    </a:cubicBezTo>
                    <a:cubicBezTo>
                      <a:pt x="10549" y="2110"/>
                      <a:pt x="10413" y="2019"/>
                      <a:pt x="10222" y="2019"/>
                    </a:cubicBezTo>
                    <a:cubicBezTo>
                      <a:pt x="9946" y="2019"/>
                      <a:pt x="9554" y="2207"/>
                      <a:pt x="9283" y="2360"/>
                    </a:cubicBezTo>
                    <a:lnTo>
                      <a:pt x="9283" y="2360"/>
                    </a:lnTo>
                    <a:cubicBezTo>
                      <a:pt x="9753" y="2055"/>
                      <a:pt x="10530" y="1460"/>
                      <a:pt x="10002" y="1152"/>
                    </a:cubicBezTo>
                    <a:cubicBezTo>
                      <a:pt x="9906" y="1094"/>
                      <a:pt x="9804" y="1069"/>
                      <a:pt x="9700" y="1069"/>
                    </a:cubicBezTo>
                    <a:cubicBezTo>
                      <a:pt x="9281" y="1069"/>
                      <a:pt x="8823" y="1479"/>
                      <a:pt x="8548" y="1773"/>
                    </a:cubicBezTo>
                    <a:lnTo>
                      <a:pt x="8548" y="1773"/>
                    </a:lnTo>
                    <a:cubicBezTo>
                      <a:pt x="8921" y="1266"/>
                      <a:pt x="9557" y="234"/>
                      <a:pt x="8969" y="28"/>
                    </a:cubicBezTo>
                    <a:cubicBezTo>
                      <a:pt x="8915" y="9"/>
                      <a:pt x="8860" y="1"/>
                      <a:pt x="8803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24;p49"/>
              <p:cNvSpPr/>
              <p:nvPr/>
            </p:nvSpPr>
            <p:spPr>
              <a:xfrm>
                <a:off x="314164" y="2605269"/>
                <a:ext cx="396172" cy="383620"/>
              </a:xfrm>
              <a:custGeom>
                <a:avLst/>
                <a:gdLst/>
                <a:ahLst/>
                <a:cxnLst/>
                <a:rect l="l" t="t" r="r" b="b"/>
                <a:pathLst>
                  <a:path w="6628" h="6418" extrusionOk="0">
                    <a:moveTo>
                      <a:pt x="2980" y="1"/>
                    </a:moveTo>
                    <a:lnTo>
                      <a:pt x="1" y="1551"/>
                    </a:lnTo>
                    <a:lnTo>
                      <a:pt x="2980" y="6050"/>
                    </a:lnTo>
                    <a:cubicBezTo>
                      <a:pt x="2980" y="6050"/>
                      <a:pt x="4221" y="6418"/>
                      <a:pt x="5249" y="6418"/>
                    </a:cubicBezTo>
                    <a:cubicBezTo>
                      <a:pt x="5969" y="6418"/>
                      <a:pt x="6584" y="6237"/>
                      <a:pt x="6597" y="5624"/>
                    </a:cubicBezTo>
                    <a:cubicBezTo>
                      <a:pt x="6627" y="4165"/>
                      <a:pt x="2980" y="1"/>
                      <a:pt x="2980" y="1"/>
                    </a:cubicBezTo>
                    <a:close/>
                  </a:path>
                </a:pathLst>
              </a:custGeom>
              <a:solidFill>
                <a:srgbClr val="72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125;p49"/>
              <p:cNvSpPr/>
              <p:nvPr/>
            </p:nvSpPr>
            <p:spPr>
              <a:xfrm>
                <a:off x="92530" y="2570961"/>
                <a:ext cx="630540" cy="553732"/>
              </a:xfrm>
              <a:custGeom>
                <a:avLst/>
                <a:gdLst/>
                <a:ahLst/>
                <a:cxnLst/>
                <a:rect l="l" t="t" r="r" b="b"/>
                <a:pathLst>
                  <a:path w="10549" h="9264" extrusionOk="0">
                    <a:moveTo>
                      <a:pt x="1777" y="1"/>
                    </a:moveTo>
                    <a:cubicBezTo>
                      <a:pt x="1720" y="1"/>
                      <a:pt x="1665" y="9"/>
                      <a:pt x="1611" y="28"/>
                    </a:cubicBezTo>
                    <a:cubicBezTo>
                      <a:pt x="973" y="241"/>
                      <a:pt x="1703" y="1335"/>
                      <a:pt x="2067" y="1821"/>
                    </a:cubicBezTo>
                    <a:cubicBezTo>
                      <a:pt x="2189" y="1973"/>
                      <a:pt x="2250" y="2064"/>
                      <a:pt x="2250" y="2064"/>
                    </a:cubicBezTo>
                    <a:cubicBezTo>
                      <a:pt x="2250" y="2064"/>
                      <a:pt x="1526" y="1069"/>
                      <a:pt x="878" y="1069"/>
                    </a:cubicBezTo>
                    <a:cubicBezTo>
                      <a:pt x="775" y="1069"/>
                      <a:pt x="674" y="1094"/>
                      <a:pt x="578" y="1152"/>
                    </a:cubicBezTo>
                    <a:cubicBezTo>
                      <a:pt x="48" y="1461"/>
                      <a:pt x="832" y="2059"/>
                      <a:pt x="1302" y="2363"/>
                    </a:cubicBezTo>
                    <a:lnTo>
                      <a:pt x="1302" y="2363"/>
                    </a:lnTo>
                    <a:cubicBezTo>
                      <a:pt x="1029" y="2210"/>
                      <a:pt x="631" y="2019"/>
                      <a:pt x="348" y="2019"/>
                    </a:cubicBezTo>
                    <a:cubicBezTo>
                      <a:pt x="151" y="2019"/>
                      <a:pt x="9" y="2110"/>
                      <a:pt x="1" y="2368"/>
                    </a:cubicBezTo>
                    <a:cubicBezTo>
                      <a:pt x="1" y="2824"/>
                      <a:pt x="3770" y="7657"/>
                      <a:pt x="5563" y="8903"/>
                    </a:cubicBezTo>
                    <a:cubicBezTo>
                      <a:pt x="5911" y="9155"/>
                      <a:pt x="6318" y="9264"/>
                      <a:pt x="6745" y="9264"/>
                    </a:cubicBezTo>
                    <a:cubicBezTo>
                      <a:pt x="8482" y="9264"/>
                      <a:pt x="10549" y="7467"/>
                      <a:pt x="10305" y="6198"/>
                    </a:cubicBezTo>
                    <a:cubicBezTo>
                      <a:pt x="10183" y="5621"/>
                      <a:pt x="9150" y="5134"/>
                      <a:pt x="9150" y="5134"/>
                    </a:cubicBezTo>
                    <a:lnTo>
                      <a:pt x="4773" y="2642"/>
                    </a:lnTo>
                    <a:cubicBezTo>
                      <a:pt x="4773" y="2642"/>
                      <a:pt x="5624" y="301"/>
                      <a:pt x="4773" y="58"/>
                    </a:cubicBezTo>
                    <a:cubicBezTo>
                      <a:pt x="4712" y="39"/>
                      <a:pt x="4654" y="31"/>
                      <a:pt x="4599" y="31"/>
                    </a:cubicBezTo>
                    <a:cubicBezTo>
                      <a:pt x="3851" y="31"/>
                      <a:pt x="3587" y="1639"/>
                      <a:pt x="3587" y="1639"/>
                    </a:cubicBezTo>
                    <a:cubicBezTo>
                      <a:pt x="3587" y="1639"/>
                      <a:pt x="2557" y="1"/>
                      <a:pt x="1777" y="1"/>
                    </a:cubicBezTo>
                    <a:close/>
                  </a:path>
                </a:pathLst>
              </a:custGeom>
              <a:solidFill>
                <a:srgbClr val="8E53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4" name="Google Shape;1126;p49"/>
            <p:cNvSpPr/>
            <p:nvPr/>
          </p:nvSpPr>
          <p:spPr>
            <a:xfrm>
              <a:off x="2888352" y="1644281"/>
              <a:ext cx="152775" cy="140503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/>
              <a:t> </a:t>
            </a:r>
            <a:r>
              <a:rPr lang="en-US" dirty="0" err="1" smtClean="0"/>
              <a:t>Fisiologi</a:t>
            </a:r>
            <a:endParaRPr dirty="0"/>
          </a:p>
        </p:txBody>
      </p:sp>
      <p:sp>
        <p:nvSpPr>
          <p:cNvPr id="1079" name="Google Shape;1079;p48">
            <a:hlinkClick r:id="rId3" action="ppaction://hlinksldjump"/>
          </p:cNvPr>
          <p:cNvSpPr/>
          <p:nvPr/>
        </p:nvSpPr>
        <p:spPr>
          <a:xfrm>
            <a:off x="8171301" y="782150"/>
            <a:ext cx="503605" cy="262426"/>
          </a:xfrm>
          <a:custGeom>
            <a:avLst/>
            <a:gdLst/>
            <a:ahLst/>
            <a:cxnLst/>
            <a:rect l="l" t="t" r="r" b="b"/>
            <a:pathLst>
              <a:path w="5546" h="2890" extrusionOk="0">
                <a:moveTo>
                  <a:pt x="4193" y="1"/>
                </a:moveTo>
                <a:cubicBezTo>
                  <a:pt x="4132" y="1"/>
                  <a:pt x="4067" y="16"/>
                  <a:pt x="4002" y="42"/>
                </a:cubicBezTo>
                <a:cubicBezTo>
                  <a:pt x="3876" y="74"/>
                  <a:pt x="3781" y="231"/>
                  <a:pt x="3781" y="357"/>
                </a:cubicBezTo>
                <a:lnTo>
                  <a:pt x="3781" y="735"/>
                </a:lnTo>
                <a:lnTo>
                  <a:pt x="662" y="735"/>
                </a:lnTo>
                <a:cubicBezTo>
                  <a:pt x="410" y="735"/>
                  <a:pt x="190" y="672"/>
                  <a:pt x="1" y="546"/>
                </a:cubicBezTo>
                <a:lnTo>
                  <a:pt x="1" y="767"/>
                </a:lnTo>
                <a:cubicBezTo>
                  <a:pt x="1" y="1523"/>
                  <a:pt x="631" y="2153"/>
                  <a:pt x="1355" y="2153"/>
                </a:cubicBezTo>
                <a:lnTo>
                  <a:pt x="3781" y="2153"/>
                </a:lnTo>
                <a:lnTo>
                  <a:pt x="3781" y="2563"/>
                </a:lnTo>
                <a:cubicBezTo>
                  <a:pt x="3781" y="2720"/>
                  <a:pt x="3844" y="2815"/>
                  <a:pt x="4002" y="2878"/>
                </a:cubicBezTo>
                <a:cubicBezTo>
                  <a:pt x="4033" y="2886"/>
                  <a:pt x="4067" y="2890"/>
                  <a:pt x="4101" y="2890"/>
                </a:cubicBezTo>
                <a:cubicBezTo>
                  <a:pt x="4205" y="2890"/>
                  <a:pt x="4317" y="2854"/>
                  <a:pt x="4411" y="2783"/>
                </a:cubicBezTo>
                <a:lnTo>
                  <a:pt x="5420" y="1681"/>
                </a:lnTo>
                <a:cubicBezTo>
                  <a:pt x="5546" y="1555"/>
                  <a:pt x="5546" y="1365"/>
                  <a:pt x="5420" y="1208"/>
                </a:cubicBezTo>
                <a:lnTo>
                  <a:pt x="4411" y="105"/>
                </a:lnTo>
                <a:cubicBezTo>
                  <a:pt x="4356" y="31"/>
                  <a:pt x="4279" y="1"/>
                  <a:pt x="419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48">
            <a:hlinkClick r:id="rId4" action="ppaction://hlinksldjump"/>
          </p:cNvPr>
          <p:cNvSpPr/>
          <p:nvPr/>
        </p:nvSpPr>
        <p:spPr>
          <a:xfrm>
            <a:off x="547400" y="742675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74" name="Picture 2" descr="E:\SEKOLAH\kelas 6\hewan tumb\Perbedaan-Hewan-Berdarah-Dingin-dan-Pana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5493"/>
            <a:ext cx="9131662" cy="301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d of Course Jeopardy by Slidesgo">
  <a:themeElements>
    <a:clrScheme name="Simple Light">
      <a:dk1>
        <a:srgbClr val="000000"/>
      </a:dk1>
      <a:lt1>
        <a:srgbClr val="FFFFFF"/>
      </a:lt1>
      <a:dk2>
        <a:srgbClr val="61D8C4"/>
      </a:dk2>
      <a:lt2>
        <a:srgbClr val="98DAED"/>
      </a:lt2>
      <a:accent1>
        <a:srgbClr val="FFB757"/>
      </a:accent1>
      <a:accent2>
        <a:srgbClr val="F27FB2"/>
      </a:accent2>
      <a:accent3>
        <a:srgbClr val="C2B9DB"/>
      </a:accent3>
      <a:accent4>
        <a:srgbClr val="F16790"/>
      </a:accent4>
      <a:accent5>
        <a:srgbClr val="B3AAD3"/>
      </a:accent5>
      <a:accent6>
        <a:srgbClr val="51C0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4223</TotalTime>
  <Words>136</Words>
  <Application>Microsoft Office PowerPoint</Application>
  <PresentationFormat>On-screen Show (16:9)</PresentationFormat>
  <Paragraphs>34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End of Course Jeopardy by Slidesgo</vt:lpstr>
      <vt:lpstr>Adaptasi Hewan</vt:lpstr>
      <vt:lpstr>Adaptasi</vt:lpstr>
      <vt:lpstr>Macam Adaptasi</vt:lpstr>
      <vt:lpstr>PowerPoint Presentation</vt:lpstr>
      <vt:lpstr>Adaptasi Morfologi bentuk paruh burung</vt:lpstr>
      <vt:lpstr>PowerPoint Presentation</vt:lpstr>
      <vt:lpstr>PowerPoint Presentation</vt:lpstr>
      <vt:lpstr>Adaptasi Fisiologi</vt:lpstr>
      <vt:lpstr>Contoh Adaptasi Fisiologi</vt:lpstr>
      <vt:lpstr>Unta</vt:lpstr>
      <vt:lpstr>Burug Hantu</vt:lpstr>
      <vt:lpstr>Adaptasi Tingkah Laku</vt:lpstr>
      <vt:lpstr>Contoh Adaptasi  Tingkah Laku</vt:lpstr>
      <vt:lpstr>BUNGLON</vt:lpstr>
      <vt:lpstr>Paus dan Lumba-lumba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Merancang Pembelajaran IPA</dc:title>
  <dc:creator>user</dc:creator>
  <cp:lastModifiedBy>ismail - [2010]</cp:lastModifiedBy>
  <cp:revision>59</cp:revision>
  <dcterms:modified xsi:type="dcterms:W3CDTF">2021-08-20T12:18:44Z</dcterms:modified>
</cp:coreProperties>
</file>