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84" r:id="rId4"/>
    <p:sldId id="288" r:id="rId5"/>
    <p:sldId id="291" r:id="rId6"/>
    <p:sldId id="292" r:id="rId7"/>
    <p:sldId id="290" r:id="rId8"/>
    <p:sldId id="289" r:id="rId9"/>
    <p:sldId id="270" r:id="rId10"/>
    <p:sldId id="295" r:id="rId11"/>
    <p:sldId id="293" r:id="rId12"/>
    <p:sldId id="297" r:id="rId13"/>
    <p:sldId id="279" r:id="rId14"/>
    <p:sldId id="280" r:id="rId15"/>
    <p:sldId id="277" r:id="rId16"/>
    <p:sldId id="267" r:id="rId17"/>
    <p:sldId id="298" r:id="rId18"/>
    <p:sldId id="299" r:id="rId19"/>
    <p:sldId id="300" r:id="rId20"/>
    <p:sldId id="301" r:id="rId21"/>
    <p:sldId id="302" r:id="rId22"/>
    <p:sldId id="303" r:id="rId23"/>
    <p:sldId id="25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88D"/>
    <a:srgbClr val="4D4D4D"/>
    <a:srgbClr val="3A4F62"/>
    <a:srgbClr val="F5911E"/>
    <a:srgbClr val="EB1C24"/>
    <a:srgbClr val="00C5C2"/>
    <a:srgbClr val="6498B9"/>
    <a:srgbClr val="72B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7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032" y="-33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B301-A34B-42BF-962A-099B55E03D6A}" type="datetimeFigureOut">
              <a:rPr lang="zh-CN" altLang="en-US" smtClean="0"/>
              <a:pPr/>
              <a:t>2021/8/2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D82A-7D49-4CE3-9130-8D7DE45AE7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9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1125578" y="1636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BF3B0-E107-49E5-B64C-66F148BBB7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F004-0B18-40B6-B2AB-BF99850EB8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97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7876-6D59-49BA-8B1D-B3D0C6E8A1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11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-1955800" y="-12700"/>
            <a:ext cx="16078200" cy="7874000"/>
            <a:chOff x="2557463" y="993776"/>
            <a:chExt cx="2801938" cy="1589087"/>
          </a:xfrm>
        </p:grpSpPr>
        <p:sp>
          <p:nvSpPr>
            <p:cNvPr id="4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avLst/>
              <a:gdLst>
                <a:gd name="T0" fmla="*/ 1774 w 1774"/>
                <a:gd name="T1" fmla="*/ 1233 h 1319"/>
                <a:gd name="T2" fmla="*/ 1688 w 1774"/>
                <a:gd name="T3" fmla="*/ 1319 h 1319"/>
                <a:gd name="T4" fmla="*/ 86 w 1774"/>
                <a:gd name="T5" fmla="*/ 1319 h 1319"/>
                <a:gd name="T6" fmla="*/ 0 w 1774"/>
                <a:gd name="T7" fmla="*/ 1233 h 1319"/>
                <a:gd name="T8" fmla="*/ 0 w 1774"/>
                <a:gd name="T9" fmla="*/ 86 h 1319"/>
                <a:gd name="T10" fmla="*/ 86 w 1774"/>
                <a:gd name="T11" fmla="*/ 0 h 1319"/>
                <a:gd name="T12" fmla="*/ 1688 w 1774"/>
                <a:gd name="T13" fmla="*/ 0 h 1319"/>
                <a:gd name="T14" fmla="*/ 1774 w 1774"/>
                <a:gd name="T15" fmla="*/ 86 h 1319"/>
                <a:gd name="T16" fmla="*/ 1774 w 1774"/>
                <a:gd name="T17" fmla="*/ 1233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4" h="1319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avLst/>
              <a:gdLst>
                <a:gd name="T0" fmla="*/ 1746 w 1746"/>
                <a:gd name="T1" fmla="*/ 1214 h 1299"/>
                <a:gd name="T2" fmla="*/ 1661 w 1746"/>
                <a:gd name="T3" fmla="*/ 1299 h 1299"/>
                <a:gd name="T4" fmla="*/ 85 w 1746"/>
                <a:gd name="T5" fmla="*/ 1299 h 1299"/>
                <a:gd name="T6" fmla="*/ 0 w 1746"/>
                <a:gd name="T7" fmla="*/ 1214 h 1299"/>
                <a:gd name="T8" fmla="*/ 0 w 1746"/>
                <a:gd name="T9" fmla="*/ 85 h 1299"/>
                <a:gd name="T10" fmla="*/ 85 w 1746"/>
                <a:gd name="T11" fmla="*/ 0 h 1299"/>
                <a:gd name="T12" fmla="*/ 1661 w 1746"/>
                <a:gd name="T13" fmla="*/ 0 h 1299"/>
                <a:gd name="T14" fmla="*/ 1746 w 1746"/>
                <a:gd name="T15" fmla="*/ 85 h 1299"/>
                <a:gd name="T16" fmla="*/ 1746 w 1746"/>
                <a:gd name="T17" fmla="*/ 121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6" h="1299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avLst/>
              <a:gdLst>
                <a:gd name="T0" fmla="*/ 0 w 2329"/>
                <a:gd name="T1" fmla="*/ 0 h 162"/>
                <a:gd name="T2" fmla="*/ 0 w 2329"/>
                <a:gd name="T3" fmla="*/ 76 h 162"/>
                <a:gd name="T4" fmla="*/ 113 w 2329"/>
                <a:gd name="T5" fmla="*/ 162 h 162"/>
                <a:gd name="T6" fmla="*/ 2216 w 2329"/>
                <a:gd name="T7" fmla="*/ 162 h 162"/>
                <a:gd name="T8" fmla="*/ 2329 w 2329"/>
                <a:gd name="T9" fmla="*/ 76 h 162"/>
                <a:gd name="T10" fmla="*/ 2329 w 2329"/>
                <a:gd name="T11" fmla="*/ 0 h 162"/>
                <a:gd name="T12" fmla="*/ 0 w 2329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9" h="16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avLst/>
              <a:gdLst>
                <a:gd name="T0" fmla="*/ 0 w 2323"/>
                <a:gd name="T1" fmla="*/ 0 h 67"/>
                <a:gd name="T2" fmla="*/ 110 w 2323"/>
                <a:gd name="T3" fmla="*/ 67 h 67"/>
                <a:gd name="T4" fmla="*/ 2213 w 2323"/>
                <a:gd name="T5" fmla="*/ 67 h 67"/>
                <a:gd name="T6" fmla="*/ 2323 w 2323"/>
                <a:gd name="T7" fmla="*/ 0 h 67"/>
                <a:gd name="T8" fmla="*/ 0 w 232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67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0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" name="Oval 74"/>
            <p:cNvSpPr>
              <a:spLocks noChangeArrowheads="1"/>
            </p:cNvSpPr>
            <p:nvPr/>
          </p:nvSpPr>
          <p:spPr bwMode="auto">
            <a:xfrm>
              <a:off x="3930767" y="1027096"/>
              <a:ext cx="55331" cy="55426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" name="Oval 75"/>
            <p:cNvSpPr>
              <a:spLocks noChangeArrowheads="1"/>
            </p:cNvSpPr>
            <p:nvPr/>
          </p:nvSpPr>
          <p:spPr bwMode="auto">
            <a:xfrm>
              <a:off x="3937130" y="1033503"/>
              <a:ext cx="44264" cy="46135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3" name="Freeform 76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" name="Freeform 77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auto">
            <a:xfrm>
              <a:off x="2621093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auto">
            <a:xfrm>
              <a:off x="2625796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auto">
            <a:xfrm>
              <a:off x="2686106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8" name="Oval 81"/>
            <p:cNvSpPr>
              <a:spLocks noChangeArrowheads="1"/>
            </p:cNvSpPr>
            <p:nvPr/>
          </p:nvSpPr>
          <p:spPr bwMode="auto">
            <a:xfrm>
              <a:off x="2690810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9" name="Oval 82"/>
            <p:cNvSpPr>
              <a:spLocks noChangeArrowheads="1"/>
            </p:cNvSpPr>
            <p:nvPr/>
          </p:nvSpPr>
          <p:spPr bwMode="auto">
            <a:xfrm>
              <a:off x="2751120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" name="Oval 83"/>
            <p:cNvSpPr>
              <a:spLocks noChangeArrowheads="1"/>
            </p:cNvSpPr>
            <p:nvPr/>
          </p:nvSpPr>
          <p:spPr bwMode="auto">
            <a:xfrm>
              <a:off x="2757483" y="2428760"/>
              <a:ext cx="3015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2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2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1D4C-3180-4E36-B58B-BE87DFDE4C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8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BED4A-8AA1-46FD-A8A9-8226434E54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0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7279-C833-4957-BE94-D95054ABB9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39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F3A8-4BE7-46F2-8464-E76C6EF2F2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71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A612-537F-4263-B901-1A9EDB76D9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03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5BF5-74AF-4BF6-8168-F7A3861E6F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F5AE-0BDA-4ABD-A3B8-87138B6F8D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08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C7340-1693-4705-B092-CEE8989496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06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9F54E8-FF7E-43B6-B361-4E2243E2921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184150"/>
            <a:ext cx="988695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159847" y="3383856"/>
            <a:ext cx="5265417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Perlindungan</a:t>
            </a:r>
            <a:endParaRPr lang="en-US" altLang="zh-CN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Hewan</a:t>
            </a:r>
            <a:r>
              <a:rPr lang="en-US" altLang="zh-CN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dan</a:t>
            </a:r>
            <a:r>
              <a:rPr lang="en-US" altLang="zh-CN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Tumbuhan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AutoShape 3"/>
          <p:cNvSpPr>
            <a:spLocks noChangeAspect="1" noChangeArrowheads="1" noTextEdit="1"/>
          </p:cNvSpPr>
          <p:nvPr/>
        </p:nvSpPr>
        <p:spPr bwMode="auto">
          <a:xfrm>
            <a:off x="4706938" y="4849813"/>
            <a:ext cx="22717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4100" name="组合 12"/>
          <p:cNvGrpSpPr>
            <a:grpSpLocks/>
          </p:cNvGrpSpPr>
          <p:nvPr/>
        </p:nvGrpSpPr>
        <p:grpSpPr bwMode="auto">
          <a:xfrm>
            <a:off x="207472" y="169373"/>
            <a:ext cx="3165475" cy="369131"/>
            <a:chOff x="4844263" y="4701102"/>
            <a:chExt cx="2271713" cy="264598"/>
          </a:xfrm>
        </p:grpSpPr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4844263" y="4701102"/>
              <a:ext cx="2271713" cy="25717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dirty="0" smtClean="0"/>
                <a:t>Devi </a:t>
              </a:r>
              <a:r>
                <a:rPr lang="en-US" altLang="zh-CN" dirty="0" err="1" smtClean="0"/>
                <a:t>Diyas</a:t>
              </a:r>
              <a:r>
                <a:rPr lang="en-US" altLang="zh-CN" dirty="0" smtClean="0"/>
                <a:t> Sari</a:t>
              </a:r>
              <a:endParaRPr lang="zh-CN" altLang="en-US" dirty="0"/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6532563" y="4711700"/>
              <a:ext cx="403225" cy="254000"/>
            </a:xfrm>
            <a:custGeom>
              <a:avLst/>
              <a:gdLst>
                <a:gd name="T0" fmla="*/ 74 w 107"/>
                <a:gd name="T1" fmla="*/ 0 h 65"/>
                <a:gd name="T2" fmla="*/ 0 w 107"/>
                <a:gd name="T3" fmla="*/ 0 h 65"/>
                <a:gd name="T4" fmla="*/ 0 w 107"/>
                <a:gd name="T5" fmla="*/ 65 h 65"/>
                <a:gd name="T6" fmla="*/ 74 w 107"/>
                <a:gd name="T7" fmla="*/ 65 h 65"/>
                <a:gd name="T8" fmla="*/ 107 w 107"/>
                <a:gd name="T9" fmla="*/ 33 h 65"/>
                <a:gd name="T10" fmla="*/ 74 w 107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5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93" y="65"/>
                    <a:pt x="107" y="51"/>
                    <a:pt x="107" y="33"/>
                  </a:cubicBezTo>
                  <a:cubicBezTo>
                    <a:pt x="107" y="14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4103" name="Freeform 7"/>
            <p:cNvSpPr>
              <a:spLocks noEditPoints="1" noChangeArrowheads="1"/>
            </p:cNvSpPr>
            <p:nvPr/>
          </p:nvSpPr>
          <p:spPr bwMode="auto">
            <a:xfrm>
              <a:off x="6600482" y="4736027"/>
              <a:ext cx="211138" cy="222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372947" y="2433546"/>
            <a:ext cx="23254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Tema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Subtema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26917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Buah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Merah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 descr="E:\SEKOLAH\kelas 6\hewan tumb\buah mer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93" y="2139661"/>
            <a:ext cx="5501876" cy="30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89569" y="1409987"/>
            <a:ext cx="4310743" cy="44682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buahnya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55 cm, diameter 10-15 cm,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2-3 kg.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marun</a:t>
            </a:r>
            <a:r>
              <a:rPr lang="en-US" dirty="0"/>
              <a:t> </a:t>
            </a:r>
            <a:r>
              <a:rPr lang="en-US" dirty="0" err="1" smtClean="0"/>
              <a:t>terang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Wamena</a:t>
            </a:r>
            <a:r>
              <a:rPr lang="en-US" dirty="0" smtClean="0"/>
              <a:t>, Papua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obat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9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289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Bunga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Bangkai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 descr="E:\SEKOLAH\kelas 6\hewan tumb\bunga bangk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87" y="868277"/>
            <a:ext cx="3584781" cy="55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04405" y="2066306"/>
            <a:ext cx="5510151" cy="42038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bangkai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bangkai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 smtClean="0"/>
              <a:t>mekar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 smtClean="0"/>
              <a:t>serangga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/>
              <a:t>bangkai</a:t>
            </a:r>
            <a:r>
              <a:rPr lang="en-US" dirty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mekar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1,5 </a:t>
            </a:r>
            <a:r>
              <a:rPr lang="en-US" dirty="0"/>
              <a:t>meter.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/>
              <a:t>bangkai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menjulang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spadix</a:t>
            </a:r>
            <a:r>
              <a:rPr lang="en-US" dirty="0"/>
              <a:t>.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yang </a:t>
            </a:r>
            <a:r>
              <a:rPr lang="en-US" dirty="0" err="1"/>
              <a:t>mekar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 smtClean="0"/>
              <a:t>braktea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/>
              <a:t>bangkai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mekar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layu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layu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mengulangi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umbi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bangkai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5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64689" y="1092706"/>
            <a:ext cx="31229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Kayu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Cendana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E:\SEKOLAH\kelas 6\hewan tumb\kayu cend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2" y="1842234"/>
            <a:ext cx="4510643" cy="4062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SEKOLAH\kelas 6\hewan tumb\pohon cend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98" y="1963696"/>
            <a:ext cx="4625933" cy="30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0598" y="5108328"/>
            <a:ext cx="4827812" cy="42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Pohon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beraroma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Nusa Tenggara </a:t>
            </a:r>
            <a:r>
              <a:rPr lang="en-US" dirty="0" err="1" smtClean="0">
                <a:solidFill>
                  <a:schemeClr val="tx1"/>
                </a:solidFill>
              </a:rPr>
              <a:t>Timur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638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38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38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970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Cara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Pelestarian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390" name="组合 4"/>
          <p:cNvGrpSpPr>
            <a:grpSpLocks/>
          </p:cNvGrpSpPr>
          <p:nvPr/>
        </p:nvGrpSpPr>
        <p:grpSpPr bwMode="auto">
          <a:xfrm>
            <a:off x="1989138" y="2598738"/>
            <a:ext cx="3759200" cy="2565400"/>
            <a:chOff x="0" y="0"/>
            <a:chExt cx="3759200" cy="2565400"/>
          </a:xfrm>
        </p:grpSpPr>
        <p:sp>
          <p:nvSpPr>
            <p:cNvPr id="8" name="任意多边形 14"/>
            <p:cNvSpPr/>
            <p:nvPr/>
          </p:nvSpPr>
          <p:spPr bwMode="auto">
            <a:xfrm>
              <a:off x="0" y="0"/>
              <a:ext cx="3759200" cy="2124075"/>
            </a:xfrm>
            <a:custGeom>
              <a:avLst/>
              <a:gdLst>
                <a:gd name="T0" fmla="*/ 76200 w 3759200"/>
                <a:gd name="T1" fmla="*/ 0 h 2122887"/>
                <a:gd name="T2" fmla="*/ 2628900 w 3759200"/>
                <a:gd name="T3" fmla="*/ 146050 h 2122887"/>
                <a:gd name="T4" fmla="*/ 3759200 w 3759200"/>
                <a:gd name="T5" fmla="*/ 444500 h 2122887"/>
                <a:gd name="T6" fmla="*/ 3702050 w 3759200"/>
                <a:gd name="T7" fmla="*/ 1828800 h 2122887"/>
                <a:gd name="T8" fmla="*/ 2736850 w 3759200"/>
                <a:gd name="T9" fmla="*/ 1676400 h 2122887"/>
                <a:gd name="T10" fmla="*/ 0 w 3759200"/>
                <a:gd name="T11" fmla="*/ 1962150 h 2122887"/>
                <a:gd name="T12" fmla="*/ 76200 w 3759200"/>
                <a:gd name="T13" fmla="*/ 0 h 2122887"/>
                <a:gd name="T14" fmla="*/ 0 w 3759200"/>
                <a:gd name="T15" fmla="*/ 0 h 2122887"/>
                <a:gd name="T16" fmla="*/ 3759200 w 3759200"/>
                <a:gd name="T17" fmla="*/ 2122887 h 212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759200" h="2122887">
                  <a:moveTo>
                    <a:pt x="76200" y="0"/>
                  </a:moveTo>
                  <a:cubicBezTo>
                    <a:pt x="876300" y="548217"/>
                    <a:pt x="2048933" y="135467"/>
                    <a:pt x="2628900" y="146050"/>
                  </a:cubicBezTo>
                  <a:cubicBezTo>
                    <a:pt x="3208867" y="156633"/>
                    <a:pt x="3484033" y="224367"/>
                    <a:pt x="3759200" y="444500"/>
                  </a:cubicBezTo>
                  <a:lnTo>
                    <a:pt x="3702050" y="1828800"/>
                  </a:lnTo>
                  <a:cubicBezTo>
                    <a:pt x="3557058" y="1818217"/>
                    <a:pt x="3458633" y="1606550"/>
                    <a:pt x="2736850" y="1676400"/>
                  </a:cubicBezTo>
                  <a:cubicBezTo>
                    <a:pt x="2015067" y="1746250"/>
                    <a:pt x="931333" y="2425700"/>
                    <a:pt x="0" y="196215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任意多边形 15"/>
            <p:cNvSpPr/>
            <p:nvPr/>
          </p:nvSpPr>
          <p:spPr bwMode="auto">
            <a:xfrm>
              <a:off x="1612900" y="1663700"/>
              <a:ext cx="2089150" cy="901700"/>
            </a:xfrm>
            <a:custGeom>
              <a:avLst/>
              <a:gdLst>
                <a:gd name="T0" fmla="*/ 2088802 w 2088803"/>
                <a:gd name="T1" fmla="*/ 166506 h 901836"/>
                <a:gd name="T2" fmla="*/ 2088803 w 2088803"/>
                <a:gd name="T3" fmla="*/ 166508 h 901836"/>
                <a:gd name="T4" fmla="*/ 2088802 w 2088803"/>
                <a:gd name="T5" fmla="*/ 166508 h 901836"/>
                <a:gd name="T6" fmla="*/ 2088802 w 2088803"/>
                <a:gd name="T7" fmla="*/ 166506 h 901836"/>
                <a:gd name="T8" fmla="*/ 1366359 w 2088803"/>
                <a:gd name="T9" fmla="*/ 169 h 901836"/>
                <a:gd name="T10" fmla="*/ 2088767 w 2088803"/>
                <a:gd name="T11" fmla="*/ 166501 h 901836"/>
                <a:gd name="T12" fmla="*/ 0 w 2088803"/>
                <a:gd name="T13" fmla="*/ 901836 h 901836"/>
                <a:gd name="T14" fmla="*/ 12700 w 2088803"/>
                <a:gd name="T15" fmla="*/ 383229 h 901836"/>
                <a:gd name="T16" fmla="*/ 14618 w 2088803"/>
                <a:gd name="T17" fmla="*/ 305890 h 901836"/>
                <a:gd name="T18" fmla="*/ 1123602 w 2088803"/>
                <a:gd name="T19" fmla="*/ 14109 h 901836"/>
                <a:gd name="T20" fmla="*/ 1366359 w 2088803"/>
                <a:gd name="T21" fmla="*/ 169 h 90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8803" h="901836">
                  <a:moveTo>
                    <a:pt x="2088802" y="166506"/>
                  </a:moveTo>
                  <a:lnTo>
                    <a:pt x="2088803" y="166508"/>
                  </a:lnTo>
                  <a:lnTo>
                    <a:pt x="2088802" y="166508"/>
                  </a:lnTo>
                  <a:lnTo>
                    <a:pt x="2088802" y="166506"/>
                  </a:lnTo>
                  <a:close/>
                  <a:moveTo>
                    <a:pt x="1366359" y="169"/>
                  </a:moveTo>
                  <a:cubicBezTo>
                    <a:pt x="1870672" y="-5965"/>
                    <a:pt x="1961917" y="157219"/>
                    <a:pt x="2088767" y="166501"/>
                  </a:cubicBezTo>
                  <a:cubicBezTo>
                    <a:pt x="1309026" y="-35244"/>
                    <a:pt x="623017" y="558111"/>
                    <a:pt x="0" y="901836"/>
                  </a:cubicBezTo>
                  <a:lnTo>
                    <a:pt x="12700" y="383229"/>
                  </a:lnTo>
                  <a:lnTo>
                    <a:pt x="14618" y="305890"/>
                  </a:lnTo>
                  <a:cubicBezTo>
                    <a:pt x="425088" y="191021"/>
                    <a:pt x="808776" y="44576"/>
                    <a:pt x="1123602" y="14109"/>
                  </a:cubicBezTo>
                  <a:cubicBezTo>
                    <a:pt x="1213825" y="5378"/>
                    <a:pt x="1294308" y="1045"/>
                    <a:pt x="1366359" y="169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6394" name="TextBox 2"/>
            <p:cNvSpPr txBox="1">
              <a:spLocks noChangeArrowheads="1"/>
            </p:cNvSpPr>
            <p:nvPr/>
          </p:nvSpPr>
          <p:spPr bwMode="auto">
            <a:xfrm>
              <a:off x="531465" y="448609"/>
              <a:ext cx="2741745" cy="93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50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In situ</a:t>
              </a:r>
              <a:endParaRPr lang="zh-CN" altLang="en-US" sz="5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95" name="组合 3"/>
          <p:cNvGrpSpPr>
            <a:grpSpLocks/>
          </p:cNvGrpSpPr>
          <p:nvPr/>
        </p:nvGrpSpPr>
        <p:grpSpPr bwMode="auto">
          <a:xfrm>
            <a:off x="6572250" y="2671763"/>
            <a:ext cx="3759200" cy="2565400"/>
            <a:chOff x="0" y="0"/>
            <a:chExt cx="3759200" cy="2565400"/>
          </a:xfrm>
        </p:grpSpPr>
        <p:sp>
          <p:nvSpPr>
            <p:cNvPr id="13" name="任意多边形 17"/>
            <p:cNvSpPr/>
            <p:nvPr/>
          </p:nvSpPr>
          <p:spPr bwMode="auto">
            <a:xfrm>
              <a:off x="0" y="0"/>
              <a:ext cx="3759200" cy="2124075"/>
            </a:xfrm>
            <a:custGeom>
              <a:avLst/>
              <a:gdLst>
                <a:gd name="T0" fmla="*/ 76200 w 3759200"/>
                <a:gd name="T1" fmla="*/ 0 h 2122887"/>
                <a:gd name="T2" fmla="*/ 2628900 w 3759200"/>
                <a:gd name="T3" fmla="*/ 146050 h 2122887"/>
                <a:gd name="T4" fmla="*/ 3759200 w 3759200"/>
                <a:gd name="T5" fmla="*/ 444500 h 2122887"/>
                <a:gd name="T6" fmla="*/ 3702050 w 3759200"/>
                <a:gd name="T7" fmla="*/ 1828800 h 2122887"/>
                <a:gd name="T8" fmla="*/ 2736850 w 3759200"/>
                <a:gd name="T9" fmla="*/ 1676400 h 2122887"/>
                <a:gd name="T10" fmla="*/ 0 w 3759200"/>
                <a:gd name="T11" fmla="*/ 1962150 h 2122887"/>
                <a:gd name="T12" fmla="*/ 76200 w 3759200"/>
                <a:gd name="T13" fmla="*/ 0 h 2122887"/>
                <a:gd name="T14" fmla="*/ 0 w 3759200"/>
                <a:gd name="T15" fmla="*/ 0 h 2122887"/>
                <a:gd name="T16" fmla="*/ 3759200 w 3759200"/>
                <a:gd name="T17" fmla="*/ 2122887 h 212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759200" h="2122887">
                  <a:moveTo>
                    <a:pt x="76200" y="0"/>
                  </a:moveTo>
                  <a:cubicBezTo>
                    <a:pt x="876300" y="548217"/>
                    <a:pt x="2048933" y="135467"/>
                    <a:pt x="2628900" y="146050"/>
                  </a:cubicBezTo>
                  <a:cubicBezTo>
                    <a:pt x="3208867" y="156633"/>
                    <a:pt x="3484033" y="224367"/>
                    <a:pt x="3759200" y="444500"/>
                  </a:cubicBezTo>
                  <a:lnTo>
                    <a:pt x="3702050" y="1828800"/>
                  </a:lnTo>
                  <a:cubicBezTo>
                    <a:pt x="3557058" y="1818217"/>
                    <a:pt x="3458633" y="1606550"/>
                    <a:pt x="2736850" y="1676400"/>
                  </a:cubicBezTo>
                  <a:cubicBezTo>
                    <a:pt x="2015067" y="1746250"/>
                    <a:pt x="931333" y="2425700"/>
                    <a:pt x="0" y="196215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任意多边形 18"/>
            <p:cNvSpPr/>
            <p:nvPr/>
          </p:nvSpPr>
          <p:spPr bwMode="auto">
            <a:xfrm>
              <a:off x="1612900" y="1663700"/>
              <a:ext cx="2089150" cy="901700"/>
            </a:xfrm>
            <a:custGeom>
              <a:avLst/>
              <a:gdLst>
                <a:gd name="T0" fmla="*/ 2088802 w 2088803"/>
                <a:gd name="T1" fmla="*/ 166506 h 901836"/>
                <a:gd name="T2" fmla="*/ 2088803 w 2088803"/>
                <a:gd name="T3" fmla="*/ 166508 h 901836"/>
                <a:gd name="T4" fmla="*/ 2088802 w 2088803"/>
                <a:gd name="T5" fmla="*/ 166508 h 901836"/>
                <a:gd name="T6" fmla="*/ 2088802 w 2088803"/>
                <a:gd name="T7" fmla="*/ 166506 h 901836"/>
                <a:gd name="T8" fmla="*/ 1366359 w 2088803"/>
                <a:gd name="T9" fmla="*/ 169 h 901836"/>
                <a:gd name="T10" fmla="*/ 2088767 w 2088803"/>
                <a:gd name="T11" fmla="*/ 166501 h 901836"/>
                <a:gd name="T12" fmla="*/ 0 w 2088803"/>
                <a:gd name="T13" fmla="*/ 901836 h 901836"/>
                <a:gd name="T14" fmla="*/ 12700 w 2088803"/>
                <a:gd name="T15" fmla="*/ 383229 h 901836"/>
                <a:gd name="T16" fmla="*/ 14618 w 2088803"/>
                <a:gd name="T17" fmla="*/ 305890 h 901836"/>
                <a:gd name="T18" fmla="*/ 1123602 w 2088803"/>
                <a:gd name="T19" fmla="*/ 14109 h 901836"/>
                <a:gd name="T20" fmla="*/ 1366359 w 2088803"/>
                <a:gd name="T21" fmla="*/ 169 h 90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8803" h="901836">
                  <a:moveTo>
                    <a:pt x="2088802" y="166506"/>
                  </a:moveTo>
                  <a:lnTo>
                    <a:pt x="2088803" y="166508"/>
                  </a:lnTo>
                  <a:lnTo>
                    <a:pt x="2088802" y="166508"/>
                  </a:lnTo>
                  <a:lnTo>
                    <a:pt x="2088802" y="166506"/>
                  </a:lnTo>
                  <a:close/>
                  <a:moveTo>
                    <a:pt x="1366359" y="169"/>
                  </a:moveTo>
                  <a:cubicBezTo>
                    <a:pt x="1870672" y="-5965"/>
                    <a:pt x="1961917" y="157219"/>
                    <a:pt x="2088767" y="166501"/>
                  </a:cubicBezTo>
                  <a:cubicBezTo>
                    <a:pt x="1309026" y="-35244"/>
                    <a:pt x="623017" y="558111"/>
                    <a:pt x="0" y="901836"/>
                  </a:cubicBezTo>
                  <a:lnTo>
                    <a:pt x="12700" y="383229"/>
                  </a:lnTo>
                  <a:lnTo>
                    <a:pt x="14618" y="305890"/>
                  </a:lnTo>
                  <a:cubicBezTo>
                    <a:pt x="425088" y="191021"/>
                    <a:pt x="808776" y="44576"/>
                    <a:pt x="1123602" y="14109"/>
                  </a:cubicBezTo>
                  <a:cubicBezTo>
                    <a:pt x="1213825" y="5378"/>
                    <a:pt x="1294308" y="1045"/>
                    <a:pt x="1366359" y="169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dirty="0"/>
            </a:p>
          </p:txBody>
        </p:sp>
        <p:sp>
          <p:nvSpPr>
            <p:cNvPr id="16399" name="TextBox 9"/>
            <p:cNvSpPr txBox="1">
              <a:spLocks noChangeArrowheads="1"/>
            </p:cNvSpPr>
            <p:nvPr/>
          </p:nvSpPr>
          <p:spPr bwMode="auto">
            <a:xfrm>
              <a:off x="644723" y="499647"/>
              <a:ext cx="2469753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Ex Situ</a:t>
              </a:r>
              <a:endParaRPr lang="zh-CN" altLang="en-US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7410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411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412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84169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Pelestarian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in situ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1273969" y="2501295"/>
            <a:ext cx="2624137" cy="2622550"/>
          </a:xfrm>
          <a:custGeom>
            <a:avLst/>
            <a:gdLst>
              <a:gd name="T0" fmla="*/ 742174 w 1937275"/>
              <a:gd name="T1" fmla="*/ 344 h 1935887"/>
              <a:gd name="T2" fmla="*/ 924608 w 1937275"/>
              <a:gd name="T3" fmla="*/ 181793 h 1935887"/>
              <a:gd name="T4" fmla="*/ 855189 w 1937275"/>
              <a:gd name="T5" fmla="*/ 401055 h 1935887"/>
              <a:gd name="T6" fmla="*/ 942310 w 1937275"/>
              <a:gd name="T7" fmla="*/ 455176 h 1935887"/>
              <a:gd name="T8" fmla="*/ 975115 w 1937275"/>
              <a:gd name="T9" fmla="*/ 455176 h 1935887"/>
              <a:gd name="T10" fmla="*/ 1064050 w 1937275"/>
              <a:gd name="T11" fmla="*/ 455176 h 1935887"/>
              <a:gd name="T12" fmla="*/ 1126141 w 1937275"/>
              <a:gd name="T13" fmla="*/ 455176 h 1935887"/>
              <a:gd name="T14" fmla="*/ 1197043 w 1937275"/>
              <a:gd name="T15" fmla="*/ 455176 h 1935887"/>
              <a:gd name="T16" fmla="*/ 1279153 w 1937275"/>
              <a:gd name="T17" fmla="*/ 455176 h 1935887"/>
              <a:gd name="T18" fmla="*/ 1329541 w 1937275"/>
              <a:gd name="T19" fmla="*/ 455176 h 1935887"/>
              <a:gd name="T20" fmla="*/ 1375129 w 1937275"/>
              <a:gd name="T21" fmla="*/ 455176 h 1935887"/>
              <a:gd name="T22" fmla="*/ 1448891 w 1937275"/>
              <a:gd name="T23" fmla="*/ 455176 h 1935887"/>
              <a:gd name="T24" fmla="*/ 1480555 w 1937275"/>
              <a:gd name="T25" fmla="*/ 455176 h 1935887"/>
              <a:gd name="T26" fmla="*/ 1484127 w 1937275"/>
              <a:gd name="T27" fmla="*/ 455176 h 1935887"/>
              <a:gd name="T28" fmla="*/ 1482945 w 1937275"/>
              <a:gd name="T29" fmla="*/ 1073145 h 1935887"/>
              <a:gd name="T30" fmla="*/ 1535933 w 1937275"/>
              <a:gd name="T31" fmla="*/ 1083819 h 1935887"/>
              <a:gd name="T32" fmla="*/ 1755352 w 1937275"/>
              <a:gd name="T33" fmla="*/ 1014433 h 1935887"/>
              <a:gd name="T34" fmla="*/ 1755352 w 1937275"/>
              <a:gd name="T35" fmla="*/ 1372468 h 1935887"/>
              <a:gd name="T36" fmla="*/ 1535933 w 1937275"/>
              <a:gd name="T37" fmla="*/ 1301693 h 1935887"/>
              <a:gd name="T38" fmla="*/ 1482945 w 1937275"/>
              <a:gd name="T39" fmla="*/ 1312368 h 1935887"/>
              <a:gd name="T40" fmla="*/ 1484127 w 1937275"/>
              <a:gd name="T41" fmla="*/ 1316958 h 1935887"/>
              <a:gd name="T42" fmla="*/ 1481772 w 1937275"/>
              <a:gd name="T43" fmla="*/ 1935887 h 1935887"/>
              <a:gd name="T44" fmla="*/ 1360074 w 1937275"/>
              <a:gd name="T45" fmla="*/ 1935887 h 1935887"/>
              <a:gd name="T46" fmla="*/ 1298951 w 1937275"/>
              <a:gd name="T47" fmla="*/ 1935887 h 1935887"/>
              <a:gd name="T48" fmla="*/ 1220469 w 1937275"/>
              <a:gd name="T49" fmla="*/ 1935887 h 1935887"/>
              <a:gd name="T50" fmla="*/ 1102873 w 1937275"/>
              <a:gd name="T51" fmla="*/ 1935887 h 1935887"/>
              <a:gd name="T52" fmla="*/ 992672 w 1937275"/>
              <a:gd name="T53" fmla="*/ 1935887 h 1935887"/>
              <a:gd name="T54" fmla="*/ 859159 w 1937275"/>
              <a:gd name="T55" fmla="*/ 1935887 h 1935887"/>
              <a:gd name="T56" fmla="*/ 689535 w 1937275"/>
              <a:gd name="T57" fmla="*/ 1935887 h 1935887"/>
              <a:gd name="T58" fmla="*/ 594280 w 1937275"/>
              <a:gd name="T59" fmla="*/ 1935887 h 1935887"/>
              <a:gd name="T60" fmla="*/ 481504 w 1937275"/>
              <a:gd name="T61" fmla="*/ 1935887 h 1935887"/>
              <a:gd name="T62" fmla="*/ 361761 w 1937275"/>
              <a:gd name="T63" fmla="*/ 1935887 h 1935887"/>
              <a:gd name="T64" fmla="*/ 263486 w 1937275"/>
              <a:gd name="T65" fmla="*/ 1935887 h 1935887"/>
              <a:gd name="T66" fmla="*/ 137308 w 1937275"/>
              <a:gd name="T67" fmla="*/ 1935887 h 1935887"/>
              <a:gd name="T68" fmla="*/ 78140 w 1937275"/>
              <a:gd name="T69" fmla="*/ 1935887 h 1935887"/>
              <a:gd name="T70" fmla="*/ 23153 w 1937275"/>
              <a:gd name="T71" fmla="*/ 1935887 h 1935887"/>
              <a:gd name="T72" fmla="*/ 2894 w 1937275"/>
              <a:gd name="T73" fmla="*/ 1935887 h 1935887"/>
              <a:gd name="T74" fmla="*/ 0 w 1937275"/>
              <a:gd name="T75" fmla="*/ 1935887 h 1935887"/>
              <a:gd name="T76" fmla="*/ 2721 w 1937275"/>
              <a:gd name="T77" fmla="*/ 1311812 h 1935887"/>
              <a:gd name="T78" fmla="*/ 2721 w 1937275"/>
              <a:gd name="T79" fmla="*/ 1141668 h 1935887"/>
              <a:gd name="T80" fmla="*/ 0 w 1937275"/>
              <a:gd name="T81" fmla="*/ 1072718 h 1935887"/>
              <a:gd name="T82" fmla="*/ 2721 w 1937275"/>
              <a:gd name="T83" fmla="*/ 455176 h 1935887"/>
              <a:gd name="T84" fmla="*/ 109025 w 1937275"/>
              <a:gd name="T85" fmla="*/ 455176 h 1935887"/>
              <a:gd name="T86" fmla="*/ 154915 w 1937275"/>
              <a:gd name="T87" fmla="*/ 455176 h 1935887"/>
              <a:gd name="T88" fmla="*/ 205291 w 1937275"/>
              <a:gd name="T89" fmla="*/ 455176 h 1935887"/>
              <a:gd name="T90" fmla="*/ 287155 w 1937275"/>
              <a:gd name="T91" fmla="*/ 455176 h 1935887"/>
              <a:gd name="T92" fmla="*/ 358075 w 1937275"/>
              <a:gd name="T93" fmla="*/ 455176 h 1935887"/>
              <a:gd name="T94" fmla="*/ 420340 w 1937275"/>
              <a:gd name="T95" fmla="*/ 455176 h 1935887"/>
              <a:gd name="T96" fmla="*/ 509138 w 1937275"/>
              <a:gd name="T97" fmla="*/ 455176 h 1935887"/>
              <a:gd name="T98" fmla="*/ 541951 w 1937275"/>
              <a:gd name="T99" fmla="*/ 455176 h 1935887"/>
              <a:gd name="T100" fmla="*/ 609695 w 1937275"/>
              <a:gd name="T101" fmla="*/ 455176 h 1935887"/>
              <a:gd name="T102" fmla="*/ 619373 w 1937275"/>
              <a:gd name="T103" fmla="*/ 455176 h 1935887"/>
              <a:gd name="T104" fmla="*/ 616595 w 1937275"/>
              <a:gd name="T105" fmla="*/ 313628 h 1935887"/>
              <a:gd name="T106" fmla="*/ 738803 w 1937275"/>
              <a:gd name="T107" fmla="*/ 0 h 1935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37275" h="1935887">
                <a:moveTo>
                  <a:pt x="738803" y="0"/>
                </a:moveTo>
                <a:lnTo>
                  <a:pt x="742174" y="344"/>
                </a:lnTo>
                <a:lnTo>
                  <a:pt x="745507" y="0"/>
                </a:lnTo>
                <a:cubicBezTo>
                  <a:pt x="844082" y="0"/>
                  <a:pt x="924608" y="81876"/>
                  <a:pt x="924608" y="181793"/>
                </a:cubicBezTo>
                <a:cubicBezTo>
                  <a:pt x="924608" y="233139"/>
                  <a:pt x="902394" y="280322"/>
                  <a:pt x="867684" y="313628"/>
                </a:cubicBezTo>
                <a:cubicBezTo>
                  <a:pt x="860743" y="339995"/>
                  <a:pt x="855189" y="369137"/>
                  <a:pt x="855189" y="401055"/>
                </a:cubicBezTo>
                <a:cubicBezTo>
                  <a:pt x="855189" y="426034"/>
                  <a:pt x="859354" y="442687"/>
                  <a:pt x="864908" y="455176"/>
                </a:cubicBezTo>
                <a:cubicBezTo>
                  <a:pt x="864908" y="455176"/>
                  <a:pt x="864908" y="455176"/>
                  <a:pt x="942310" y="455176"/>
                </a:cubicBezTo>
                <a:lnTo>
                  <a:pt x="967992" y="455176"/>
                </a:lnTo>
                <a:lnTo>
                  <a:pt x="975115" y="455176"/>
                </a:lnTo>
                <a:cubicBezTo>
                  <a:pt x="987361" y="455176"/>
                  <a:pt x="1000967" y="455176"/>
                  <a:pt x="1016084" y="455176"/>
                </a:cubicBezTo>
                <a:lnTo>
                  <a:pt x="1064050" y="455176"/>
                </a:lnTo>
                <a:lnTo>
                  <a:pt x="1066124" y="455176"/>
                </a:lnTo>
                <a:cubicBezTo>
                  <a:pt x="1084416" y="455176"/>
                  <a:pt x="1104371" y="455176"/>
                  <a:pt x="1126141" y="455176"/>
                </a:cubicBezTo>
                <a:lnTo>
                  <a:pt x="1147321" y="455176"/>
                </a:lnTo>
                <a:lnTo>
                  <a:pt x="1197043" y="455176"/>
                </a:lnTo>
                <a:lnTo>
                  <a:pt x="1218717" y="455176"/>
                </a:lnTo>
                <a:lnTo>
                  <a:pt x="1279153" y="455176"/>
                </a:lnTo>
                <a:lnTo>
                  <a:pt x="1279736" y="455176"/>
                </a:lnTo>
                <a:lnTo>
                  <a:pt x="1329541" y="455176"/>
                </a:lnTo>
                <a:lnTo>
                  <a:pt x="1370796" y="455176"/>
                </a:lnTo>
                <a:lnTo>
                  <a:pt x="1375129" y="455176"/>
                </a:lnTo>
                <a:lnTo>
                  <a:pt x="1403830" y="455176"/>
                </a:lnTo>
                <a:lnTo>
                  <a:pt x="1448891" y="455176"/>
                </a:lnTo>
                <a:lnTo>
                  <a:pt x="1472030" y="455176"/>
                </a:lnTo>
                <a:lnTo>
                  <a:pt x="1480555" y="455176"/>
                </a:lnTo>
                <a:lnTo>
                  <a:pt x="1481772" y="455176"/>
                </a:lnTo>
                <a:lnTo>
                  <a:pt x="1484127" y="455176"/>
                </a:lnTo>
                <a:cubicBezTo>
                  <a:pt x="1484127" y="455176"/>
                  <a:pt x="1484127" y="455176"/>
                  <a:pt x="1484127" y="1072718"/>
                </a:cubicBezTo>
                <a:lnTo>
                  <a:pt x="1482945" y="1073145"/>
                </a:lnTo>
                <a:lnTo>
                  <a:pt x="1504166" y="1080870"/>
                </a:lnTo>
                <a:cubicBezTo>
                  <a:pt x="1513019" y="1082779"/>
                  <a:pt x="1523434" y="1083819"/>
                  <a:pt x="1535933" y="1083819"/>
                </a:cubicBezTo>
                <a:cubicBezTo>
                  <a:pt x="1567874" y="1083819"/>
                  <a:pt x="1597037" y="1076881"/>
                  <a:pt x="1623423" y="1069942"/>
                </a:cubicBezTo>
                <a:cubicBezTo>
                  <a:pt x="1656752" y="1035249"/>
                  <a:pt x="1703969" y="1014433"/>
                  <a:pt x="1755352" y="1014433"/>
                </a:cubicBezTo>
                <a:cubicBezTo>
                  <a:pt x="1856729" y="1014433"/>
                  <a:pt x="1937275" y="1093533"/>
                  <a:pt x="1937275" y="1193450"/>
                </a:cubicBezTo>
                <a:cubicBezTo>
                  <a:pt x="1937275" y="1291979"/>
                  <a:pt x="1856729" y="1372468"/>
                  <a:pt x="1755352" y="1372468"/>
                </a:cubicBezTo>
                <a:cubicBezTo>
                  <a:pt x="1703969" y="1372468"/>
                  <a:pt x="1656752" y="1350264"/>
                  <a:pt x="1623423" y="1315571"/>
                </a:cubicBezTo>
                <a:cubicBezTo>
                  <a:pt x="1597037" y="1308632"/>
                  <a:pt x="1567874" y="1301693"/>
                  <a:pt x="1535933" y="1301693"/>
                </a:cubicBezTo>
                <a:cubicBezTo>
                  <a:pt x="1523434" y="1301693"/>
                  <a:pt x="1513019" y="1302734"/>
                  <a:pt x="1504166" y="1304642"/>
                </a:cubicBezTo>
                <a:lnTo>
                  <a:pt x="1482945" y="1312368"/>
                </a:lnTo>
                <a:lnTo>
                  <a:pt x="1484127" y="1312795"/>
                </a:lnTo>
                <a:cubicBezTo>
                  <a:pt x="1484127" y="1312795"/>
                  <a:pt x="1484127" y="1312795"/>
                  <a:pt x="1484127" y="1316958"/>
                </a:cubicBezTo>
                <a:cubicBezTo>
                  <a:pt x="1484127" y="1316958"/>
                  <a:pt x="1484127" y="1316958"/>
                  <a:pt x="1484127" y="1935887"/>
                </a:cubicBezTo>
                <a:lnTo>
                  <a:pt x="1481772" y="1935887"/>
                </a:lnTo>
                <a:lnTo>
                  <a:pt x="1481234" y="1935887"/>
                </a:lnTo>
                <a:cubicBezTo>
                  <a:pt x="1474000" y="1935887"/>
                  <a:pt x="1448683" y="1935887"/>
                  <a:pt x="1360074" y="1935887"/>
                </a:cubicBezTo>
                <a:lnTo>
                  <a:pt x="1347152" y="1935887"/>
                </a:lnTo>
                <a:lnTo>
                  <a:pt x="1298951" y="1935887"/>
                </a:lnTo>
                <a:lnTo>
                  <a:pt x="1220943" y="1935887"/>
                </a:lnTo>
                <a:lnTo>
                  <a:pt x="1220469" y="1935887"/>
                </a:lnTo>
                <a:cubicBezTo>
                  <a:pt x="1191173" y="1935887"/>
                  <a:pt x="1158623" y="1935887"/>
                  <a:pt x="1122456" y="1935887"/>
                </a:cubicBezTo>
                <a:lnTo>
                  <a:pt x="1102873" y="1935887"/>
                </a:lnTo>
                <a:lnTo>
                  <a:pt x="1002742" y="1935887"/>
                </a:lnTo>
                <a:lnTo>
                  <a:pt x="992672" y="1935887"/>
                </a:lnTo>
                <a:lnTo>
                  <a:pt x="890067" y="1935887"/>
                </a:lnTo>
                <a:lnTo>
                  <a:pt x="859159" y="1935887"/>
                </a:lnTo>
                <a:lnTo>
                  <a:pt x="794789" y="1935887"/>
                </a:lnTo>
                <a:lnTo>
                  <a:pt x="689535" y="1935887"/>
                </a:lnTo>
                <a:lnTo>
                  <a:pt x="625123" y="1935887"/>
                </a:lnTo>
                <a:lnTo>
                  <a:pt x="594280" y="1935887"/>
                </a:lnTo>
                <a:cubicBezTo>
                  <a:pt x="561323" y="1935887"/>
                  <a:pt x="527145" y="1935887"/>
                  <a:pt x="491701" y="1935887"/>
                </a:cubicBezTo>
                <a:lnTo>
                  <a:pt x="481504" y="1935887"/>
                </a:lnTo>
                <a:lnTo>
                  <a:pt x="381527" y="1935887"/>
                </a:lnTo>
                <a:lnTo>
                  <a:pt x="361761" y="1935887"/>
                </a:lnTo>
                <a:lnTo>
                  <a:pt x="263724" y="1935887"/>
                </a:lnTo>
                <a:lnTo>
                  <a:pt x="263486" y="1935887"/>
                </a:lnTo>
                <a:lnTo>
                  <a:pt x="185222" y="1935887"/>
                </a:lnTo>
                <a:lnTo>
                  <a:pt x="137308" y="1935887"/>
                </a:lnTo>
                <a:lnTo>
                  <a:pt x="124084" y="1935887"/>
                </a:lnTo>
                <a:lnTo>
                  <a:pt x="78140" y="1935887"/>
                </a:lnTo>
                <a:lnTo>
                  <a:pt x="45220" y="1935887"/>
                </a:lnTo>
                <a:lnTo>
                  <a:pt x="23153" y="1935887"/>
                </a:lnTo>
                <a:lnTo>
                  <a:pt x="9768" y="1935887"/>
                </a:lnTo>
                <a:lnTo>
                  <a:pt x="2894" y="1935887"/>
                </a:lnTo>
                <a:lnTo>
                  <a:pt x="2721" y="1935887"/>
                </a:lnTo>
                <a:lnTo>
                  <a:pt x="0" y="1935887"/>
                </a:lnTo>
                <a:cubicBezTo>
                  <a:pt x="0" y="1312795"/>
                  <a:pt x="0" y="1312795"/>
                  <a:pt x="0" y="1312795"/>
                </a:cubicBezTo>
                <a:lnTo>
                  <a:pt x="2721" y="1311812"/>
                </a:lnTo>
                <a:lnTo>
                  <a:pt x="2721" y="1311212"/>
                </a:lnTo>
                <a:cubicBezTo>
                  <a:pt x="2721" y="1259156"/>
                  <a:pt x="2721" y="1202762"/>
                  <a:pt x="2721" y="1141668"/>
                </a:cubicBezTo>
                <a:lnTo>
                  <a:pt x="2721" y="1073701"/>
                </a:lnTo>
                <a:lnTo>
                  <a:pt x="0" y="1072718"/>
                </a:lnTo>
                <a:cubicBezTo>
                  <a:pt x="0" y="455176"/>
                  <a:pt x="0" y="455176"/>
                  <a:pt x="0" y="455176"/>
                </a:cubicBezTo>
                <a:lnTo>
                  <a:pt x="2721" y="455176"/>
                </a:lnTo>
                <a:cubicBezTo>
                  <a:pt x="2721" y="455176"/>
                  <a:pt x="2721" y="455176"/>
                  <a:pt x="80644" y="455176"/>
                </a:cubicBezTo>
                <a:lnTo>
                  <a:pt x="109025" y="455176"/>
                </a:lnTo>
                <a:lnTo>
                  <a:pt x="113670" y="455176"/>
                </a:lnTo>
                <a:cubicBezTo>
                  <a:pt x="125998" y="455176"/>
                  <a:pt x="139695" y="455176"/>
                  <a:pt x="154915" y="455176"/>
                </a:cubicBezTo>
                <a:lnTo>
                  <a:pt x="204441" y="455176"/>
                </a:lnTo>
                <a:lnTo>
                  <a:pt x="205291" y="455176"/>
                </a:lnTo>
                <a:cubicBezTo>
                  <a:pt x="223706" y="455176"/>
                  <a:pt x="243796" y="455176"/>
                  <a:pt x="265711" y="455176"/>
                </a:cubicBezTo>
                <a:lnTo>
                  <a:pt x="287155" y="455176"/>
                </a:lnTo>
                <a:lnTo>
                  <a:pt x="337090" y="455176"/>
                </a:lnTo>
                <a:lnTo>
                  <a:pt x="358075" y="455176"/>
                </a:lnTo>
                <a:lnTo>
                  <a:pt x="418107" y="455176"/>
                </a:lnTo>
                <a:lnTo>
                  <a:pt x="420340" y="455176"/>
                </a:lnTo>
                <a:lnTo>
                  <a:pt x="468159" y="455176"/>
                </a:lnTo>
                <a:lnTo>
                  <a:pt x="509138" y="455176"/>
                </a:lnTo>
                <a:lnTo>
                  <a:pt x="516374" y="455176"/>
                </a:lnTo>
                <a:lnTo>
                  <a:pt x="541951" y="455176"/>
                </a:lnTo>
                <a:lnTo>
                  <a:pt x="586710" y="455176"/>
                </a:lnTo>
                <a:lnTo>
                  <a:pt x="609695" y="455176"/>
                </a:lnTo>
                <a:lnTo>
                  <a:pt x="618163" y="455176"/>
                </a:lnTo>
                <a:lnTo>
                  <a:pt x="619373" y="455176"/>
                </a:lnTo>
                <a:cubicBezTo>
                  <a:pt x="624927" y="442687"/>
                  <a:pt x="630482" y="426034"/>
                  <a:pt x="630482" y="401055"/>
                </a:cubicBezTo>
                <a:cubicBezTo>
                  <a:pt x="630482" y="369137"/>
                  <a:pt x="623539" y="339995"/>
                  <a:pt x="616595" y="313628"/>
                </a:cubicBezTo>
                <a:cubicBezTo>
                  <a:pt x="581877" y="280322"/>
                  <a:pt x="559657" y="233139"/>
                  <a:pt x="559657" y="181793"/>
                </a:cubicBezTo>
                <a:cubicBezTo>
                  <a:pt x="559657" y="81876"/>
                  <a:pt x="640203" y="0"/>
                  <a:pt x="738803" y="0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3829050" y="2498366"/>
            <a:ext cx="2624137" cy="2622550"/>
          </a:xfrm>
          <a:custGeom>
            <a:avLst/>
            <a:gdLst>
              <a:gd name="T0" fmla="*/ 863 w 1395"/>
              <a:gd name="T1" fmla="*/ 0 h 1395"/>
              <a:gd name="T2" fmla="*/ 734 w 1395"/>
              <a:gd name="T3" fmla="*/ 131 h 1395"/>
              <a:gd name="T4" fmla="*/ 775 w 1395"/>
              <a:gd name="T5" fmla="*/ 226 h 1395"/>
              <a:gd name="T6" fmla="*/ 785 w 1395"/>
              <a:gd name="T7" fmla="*/ 289 h 1395"/>
              <a:gd name="T8" fmla="*/ 777 w 1395"/>
              <a:gd name="T9" fmla="*/ 328 h 1395"/>
              <a:gd name="T10" fmla="*/ 328 w 1395"/>
              <a:gd name="T11" fmla="*/ 328 h 1395"/>
              <a:gd name="T12" fmla="*/ 328 w 1395"/>
              <a:gd name="T13" fmla="*/ 773 h 1395"/>
              <a:gd name="T14" fmla="*/ 289 w 1395"/>
              <a:gd name="T15" fmla="*/ 781 h 1395"/>
              <a:gd name="T16" fmla="*/ 226 w 1395"/>
              <a:gd name="T17" fmla="*/ 771 h 1395"/>
              <a:gd name="T18" fmla="*/ 131 w 1395"/>
              <a:gd name="T19" fmla="*/ 731 h 1395"/>
              <a:gd name="T20" fmla="*/ 0 w 1395"/>
              <a:gd name="T21" fmla="*/ 860 h 1395"/>
              <a:gd name="T22" fmla="*/ 131 w 1395"/>
              <a:gd name="T23" fmla="*/ 989 h 1395"/>
              <a:gd name="T24" fmla="*/ 226 w 1395"/>
              <a:gd name="T25" fmla="*/ 948 h 1395"/>
              <a:gd name="T26" fmla="*/ 289 w 1395"/>
              <a:gd name="T27" fmla="*/ 938 h 1395"/>
              <a:gd name="T28" fmla="*/ 328 w 1395"/>
              <a:gd name="T29" fmla="*/ 946 h 1395"/>
              <a:gd name="T30" fmla="*/ 328 w 1395"/>
              <a:gd name="T31" fmla="*/ 1395 h 1395"/>
              <a:gd name="T32" fmla="*/ 328 w 1395"/>
              <a:gd name="T33" fmla="*/ 1395 h 1395"/>
              <a:gd name="T34" fmla="*/ 328 w 1395"/>
              <a:gd name="T35" fmla="*/ 1395 h 1395"/>
              <a:gd name="T36" fmla="*/ 1395 w 1395"/>
              <a:gd name="T37" fmla="*/ 1395 h 1395"/>
              <a:gd name="T38" fmla="*/ 1395 w 1395"/>
              <a:gd name="T39" fmla="*/ 946 h 1395"/>
              <a:gd name="T40" fmla="*/ 1355 w 1395"/>
              <a:gd name="T41" fmla="*/ 938 h 1395"/>
              <a:gd name="T42" fmla="*/ 1293 w 1395"/>
              <a:gd name="T43" fmla="*/ 948 h 1395"/>
              <a:gd name="T44" fmla="*/ 1197 w 1395"/>
              <a:gd name="T45" fmla="*/ 989 h 1395"/>
              <a:gd name="T46" fmla="*/ 1067 w 1395"/>
              <a:gd name="T47" fmla="*/ 860 h 1395"/>
              <a:gd name="T48" fmla="*/ 1197 w 1395"/>
              <a:gd name="T49" fmla="*/ 731 h 1395"/>
              <a:gd name="T50" fmla="*/ 1292 w 1395"/>
              <a:gd name="T51" fmla="*/ 771 h 1395"/>
              <a:gd name="T52" fmla="*/ 1355 w 1395"/>
              <a:gd name="T53" fmla="*/ 781 h 1395"/>
              <a:gd name="T54" fmla="*/ 1395 w 1395"/>
              <a:gd name="T55" fmla="*/ 773 h 1395"/>
              <a:gd name="T56" fmla="*/ 1395 w 1395"/>
              <a:gd name="T57" fmla="*/ 328 h 1395"/>
              <a:gd name="T58" fmla="*/ 1395 w 1395"/>
              <a:gd name="T59" fmla="*/ 328 h 1395"/>
              <a:gd name="T60" fmla="*/ 1395 w 1395"/>
              <a:gd name="T61" fmla="*/ 328 h 1395"/>
              <a:gd name="T62" fmla="*/ 949 w 1395"/>
              <a:gd name="T63" fmla="*/ 328 h 1395"/>
              <a:gd name="T64" fmla="*/ 941 w 1395"/>
              <a:gd name="T65" fmla="*/ 289 h 1395"/>
              <a:gd name="T66" fmla="*/ 951 w 1395"/>
              <a:gd name="T67" fmla="*/ 226 h 1395"/>
              <a:gd name="T68" fmla="*/ 992 w 1395"/>
              <a:gd name="T69" fmla="*/ 131 h 1395"/>
              <a:gd name="T70" fmla="*/ 863 w 1395"/>
              <a:gd name="T71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95" h="1395">
                <a:moveTo>
                  <a:pt x="863" y="0"/>
                </a:moveTo>
                <a:cubicBezTo>
                  <a:pt x="791" y="0"/>
                  <a:pt x="734" y="59"/>
                  <a:pt x="734" y="131"/>
                </a:cubicBezTo>
                <a:cubicBezTo>
                  <a:pt x="734" y="168"/>
                  <a:pt x="750" y="202"/>
                  <a:pt x="775" y="226"/>
                </a:cubicBezTo>
                <a:cubicBezTo>
                  <a:pt x="780" y="245"/>
                  <a:pt x="785" y="266"/>
                  <a:pt x="785" y="289"/>
                </a:cubicBezTo>
                <a:cubicBezTo>
                  <a:pt x="785" y="307"/>
                  <a:pt x="781" y="319"/>
                  <a:pt x="777" y="328"/>
                </a:cubicBezTo>
                <a:cubicBezTo>
                  <a:pt x="328" y="328"/>
                  <a:pt x="328" y="328"/>
                  <a:pt x="328" y="328"/>
                </a:cubicBezTo>
                <a:cubicBezTo>
                  <a:pt x="328" y="773"/>
                  <a:pt x="328" y="773"/>
                  <a:pt x="328" y="773"/>
                </a:cubicBezTo>
                <a:cubicBezTo>
                  <a:pt x="319" y="778"/>
                  <a:pt x="307" y="781"/>
                  <a:pt x="289" y="781"/>
                </a:cubicBezTo>
                <a:cubicBezTo>
                  <a:pt x="266" y="781"/>
                  <a:pt x="245" y="776"/>
                  <a:pt x="226" y="771"/>
                </a:cubicBezTo>
                <a:cubicBezTo>
                  <a:pt x="202" y="746"/>
                  <a:pt x="168" y="731"/>
                  <a:pt x="131" y="731"/>
                </a:cubicBezTo>
                <a:cubicBezTo>
                  <a:pt x="58" y="731"/>
                  <a:pt x="0" y="788"/>
                  <a:pt x="0" y="860"/>
                </a:cubicBezTo>
                <a:cubicBezTo>
                  <a:pt x="0" y="931"/>
                  <a:pt x="58" y="989"/>
                  <a:pt x="131" y="989"/>
                </a:cubicBezTo>
                <a:cubicBezTo>
                  <a:pt x="168" y="989"/>
                  <a:pt x="202" y="973"/>
                  <a:pt x="226" y="948"/>
                </a:cubicBezTo>
                <a:cubicBezTo>
                  <a:pt x="245" y="943"/>
                  <a:pt x="266" y="938"/>
                  <a:pt x="289" y="938"/>
                </a:cubicBezTo>
                <a:cubicBezTo>
                  <a:pt x="307" y="938"/>
                  <a:pt x="319" y="941"/>
                  <a:pt x="328" y="946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1395" y="1395"/>
                  <a:pt x="1395" y="1395"/>
                  <a:pt x="1395" y="1395"/>
                </a:cubicBezTo>
                <a:cubicBezTo>
                  <a:pt x="1395" y="946"/>
                  <a:pt x="1395" y="946"/>
                  <a:pt x="1395" y="946"/>
                </a:cubicBezTo>
                <a:cubicBezTo>
                  <a:pt x="1386" y="941"/>
                  <a:pt x="1374" y="938"/>
                  <a:pt x="1355" y="938"/>
                </a:cubicBezTo>
                <a:cubicBezTo>
                  <a:pt x="1333" y="938"/>
                  <a:pt x="1312" y="943"/>
                  <a:pt x="1293" y="948"/>
                </a:cubicBezTo>
                <a:cubicBezTo>
                  <a:pt x="1269" y="973"/>
                  <a:pt x="1235" y="989"/>
                  <a:pt x="1197" y="989"/>
                </a:cubicBezTo>
                <a:cubicBezTo>
                  <a:pt x="1125" y="989"/>
                  <a:pt x="1067" y="931"/>
                  <a:pt x="1067" y="860"/>
                </a:cubicBezTo>
                <a:cubicBezTo>
                  <a:pt x="1067" y="788"/>
                  <a:pt x="1125" y="731"/>
                  <a:pt x="1197" y="731"/>
                </a:cubicBezTo>
                <a:cubicBezTo>
                  <a:pt x="1235" y="731"/>
                  <a:pt x="1269" y="746"/>
                  <a:pt x="1292" y="771"/>
                </a:cubicBezTo>
                <a:cubicBezTo>
                  <a:pt x="1312" y="776"/>
                  <a:pt x="1333" y="781"/>
                  <a:pt x="1355" y="781"/>
                </a:cubicBezTo>
                <a:cubicBezTo>
                  <a:pt x="1374" y="781"/>
                  <a:pt x="1386" y="778"/>
                  <a:pt x="1395" y="773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949" y="328"/>
                  <a:pt x="949" y="328"/>
                  <a:pt x="949" y="328"/>
                </a:cubicBezTo>
                <a:cubicBezTo>
                  <a:pt x="945" y="319"/>
                  <a:pt x="941" y="307"/>
                  <a:pt x="941" y="289"/>
                </a:cubicBezTo>
                <a:cubicBezTo>
                  <a:pt x="941" y="266"/>
                  <a:pt x="946" y="245"/>
                  <a:pt x="951" y="226"/>
                </a:cubicBezTo>
                <a:cubicBezTo>
                  <a:pt x="976" y="202"/>
                  <a:pt x="992" y="168"/>
                  <a:pt x="992" y="131"/>
                </a:cubicBezTo>
                <a:cubicBezTo>
                  <a:pt x="992" y="59"/>
                  <a:pt x="934" y="0"/>
                  <a:pt x="863" y="0"/>
                </a:cubicBezTo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6407150" y="2498366"/>
            <a:ext cx="2622550" cy="2622550"/>
          </a:xfrm>
          <a:custGeom>
            <a:avLst/>
            <a:gdLst>
              <a:gd name="T0" fmla="*/ 863 w 1395"/>
              <a:gd name="T1" fmla="*/ 0 h 1395"/>
              <a:gd name="T2" fmla="*/ 734 w 1395"/>
              <a:gd name="T3" fmla="*/ 131 h 1395"/>
              <a:gd name="T4" fmla="*/ 775 w 1395"/>
              <a:gd name="T5" fmla="*/ 226 h 1395"/>
              <a:gd name="T6" fmla="*/ 785 w 1395"/>
              <a:gd name="T7" fmla="*/ 289 h 1395"/>
              <a:gd name="T8" fmla="*/ 777 w 1395"/>
              <a:gd name="T9" fmla="*/ 328 h 1395"/>
              <a:gd name="T10" fmla="*/ 328 w 1395"/>
              <a:gd name="T11" fmla="*/ 328 h 1395"/>
              <a:gd name="T12" fmla="*/ 328 w 1395"/>
              <a:gd name="T13" fmla="*/ 773 h 1395"/>
              <a:gd name="T14" fmla="*/ 289 w 1395"/>
              <a:gd name="T15" fmla="*/ 781 h 1395"/>
              <a:gd name="T16" fmla="*/ 226 w 1395"/>
              <a:gd name="T17" fmla="*/ 771 h 1395"/>
              <a:gd name="T18" fmla="*/ 131 w 1395"/>
              <a:gd name="T19" fmla="*/ 731 h 1395"/>
              <a:gd name="T20" fmla="*/ 0 w 1395"/>
              <a:gd name="T21" fmla="*/ 860 h 1395"/>
              <a:gd name="T22" fmla="*/ 131 w 1395"/>
              <a:gd name="T23" fmla="*/ 989 h 1395"/>
              <a:gd name="T24" fmla="*/ 226 w 1395"/>
              <a:gd name="T25" fmla="*/ 948 h 1395"/>
              <a:gd name="T26" fmla="*/ 289 w 1395"/>
              <a:gd name="T27" fmla="*/ 938 h 1395"/>
              <a:gd name="T28" fmla="*/ 328 w 1395"/>
              <a:gd name="T29" fmla="*/ 946 h 1395"/>
              <a:gd name="T30" fmla="*/ 328 w 1395"/>
              <a:gd name="T31" fmla="*/ 1395 h 1395"/>
              <a:gd name="T32" fmla="*/ 328 w 1395"/>
              <a:gd name="T33" fmla="*/ 1395 h 1395"/>
              <a:gd name="T34" fmla="*/ 328 w 1395"/>
              <a:gd name="T35" fmla="*/ 1395 h 1395"/>
              <a:gd name="T36" fmla="*/ 1395 w 1395"/>
              <a:gd name="T37" fmla="*/ 1395 h 1395"/>
              <a:gd name="T38" fmla="*/ 1395 w 1395"/>
              <a:gd name="T39" fmla="*/ 946 h 1395"/>
              <a:gd name="T40" fmla="*/ 1355 w 1395"/>
              <a:gd name="T41" fmla="*/ 938 h 1395"/>
              <a:gd name="T42" fmla="*/ 1293 w 1395"/>
              <a:gd name="T43" fmla="*/ 948 h 1395"/>
              <a:gd name="T44" fmla="*/ 1197 w 1395"/>
              <a:gd name="T45" fmla="*/ 989 h 1395"/>
              <a:gd name="T46" fmla="*/ 1067 w 1395"/>
              <a:gd name="T47" fmla="*/ 860 h 1395"/>
              <a:gd name="T48" fmla="*/ 1197 w 1395"/>
              <a:gd name="T49" fmla="*/ 731 h 1395"/>
              <a:gd name="T50" fmla="*/ 1292 w 1395"/>
              <a:gd name="T51" fmla="*/ 771 h 1395"/>
              <a:gd name="T52" fmla="*/ 1355 w 1395"/>
              <a:gd name="T53" fmla="*/ 781 h 1395"/>
              <a:gd name="T54" fmla="*/ 1395 w 1395"/>
              <a:gd name="T55" fmla="*/ 773 h 1395"/>
              <a:gd name="T56" fmla="*/ 1395 w 1395"/>
              <a:gd name="T57" fmla="*/ 328 h 1395"/>
              <a:gd name="T58" fmla="*/ 1395 w 1395"/>
              <a:gd name="T59" fmla="*/ 328 h 1395"/>
              <a:gd name="T60" fmla="*/ 1395 w 1395"/>
              <a:gd name="T61" fmla="*/ 328 h 1395"/>
              <a:gd name="T62" fmla="*/ 949 w 1395"/>
              <a:gd name="T63" fmla="*/ 328 h 1395"/>
              <a:gd name="T64" fmla="*/ 941 w 1395"/>
              <a:gd name="T65" fmla="*/ 289 h 1395"/>
              <a:gd name="T66" fmla="*/ 951 w 1395"/>
              <a:gd name="T67" fmla="*/ 226 h 1395"/>
              <a:gd name="T68" fmla="*/ 992 w 1395"/>
              <a:gd name="T69" fmla="*/ 131 h 1395"/>
              <a:gd name="T70" fmla="*/ 863 w 1395"/>
              <a:gd name="T71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95" h="1395">
                <a:moveTo>
                  <a:pt x="863" y="0"/>
                </a:moveTo>
                <a:cubicBezTo>
                  <a:pt x="791" y="0"/>
                  <a:pt x="734" y="59"/>
                  <a:pt x="734" y="131"/>
                </a:cubicBezTo>
                <a:cubicBezTo>
                  <a:pt x="734" y="168"/>
                  <a:pt x="750" y="202"/>
                  <a:pt x="775" y="226"/>
                </a:cubicBezTo>
                <a:cubicBezTo>
                  <a:pt x="780" y="245"/>
                  <a:pt x="785" y="266"/>
                  <a:pt x="785" y="289"/>
                </a:cubicBezTo>
                <a:cubicBezTo>
                  <a:pt x="785" y="307"/>
                  <a:pt x="781" y="319"/>
                  <a:pt x="777" y="328"/>
                </a:cubicBezTo>
                <a:cubicBezTo>
                  <a:pt x="328" y="328"/>
                  <a:pt x="328" y="328"/>
                  <a:pt x="328" y="328"/>
                </a:cubicBezTo>
                <a:cubicBezTo>
                  <a:pt x="328" y="773"/>
                  <a:pt x="328" y="773"/>
                  <a:pt x="328" y="773"/>
                </a:cubicBezTo>
                <a:cubicBezTo>
                  <a:pt x="319" y="778"/>
                  <a:pt x="307" y="781"/>
                  <a:pt x="289" y="781"/>
                </a:cubicBezTo>
                <a:cubicBezTo>
                  <a:pt x="266" y="781"/>
                  <a:pt x="245" y="776"/>
                  <a:pt x="226" y="771"/>
                </a:cubicBezTo>
                <a:cubicBezTo>
                  <a:pt x="202" y="746"/>
                  <a:pt x="168" y="731"/>
                  <a:pt x="131" y="731"/>
                </a:cubicBezTo>
                <a:cubicBezTo>
                  <a:pt x="58" y="731"/>
                  <a:pt x="0" y="788"/>
                  <a:pt x="0" y="860"/>
                </a:cubicBezTo>
                <a:cubicBezTo>
                  <a:pt x="0" y="931"/>
                  <a:pt x="58" y="989"/>
                  <a:pt x="131" y="989"/>
                </a:cubicBezTo>
                <a:cubicBezTo>
                  <a:pt x="168" y="989"/>
                  <a:pt x="202" y="973"/>
                  <a:pt x="226" y="948"/>
                </a:cubicBezTo>
                <a:cubicBezTo>
                  <a:pt x="245" y="943"/>
                  <a:pt x="266" y="938"/>
                  <a:pt x="289" y="938"/>
                </a:cubicBezTo>
                <a:cubicBezTo>
                  <a:pt x="307" y="938"/>
                  <a:pt x="319" y="941"/>
                  <a:pt x="328" y="946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1395" y="1395"/>
                  <a:pt x="1395" y="1395"/>
                  <a:pt x="1395" y="1395"/>
                </a:cubicBezTo>
                <a:cubicBezTo>
                  <a:pt x="1395" y="946"/>
                  <a:pt x="1395" y="946"/>
                  <a:pt x="1395" y="946"/>
                </a:cubicBezTo>
                <a:cubicBezTo>
                  <a:pt x="1386" y="941"/>
                  <a:pt x="1374" y="938"/>
                  <a:pt x="1355" y="938"/>
                </a:cubicBezTo>
                <a:cubicBezTo>
                  <a:pt x="1333" y="938"/>
                  <a:pt x="1312" y="943"/>
                  <a:pt x="1293" y="948"/>
                </a:cubicBezTo>
                <a:cubicBezTo>
                  <a:pt x="1269" y="973"/>
                  <a:pt x="1235" y="989"/>
                  <a:pt x="1197" y="989"/>
                </a:cubicBezTo>
                <a:cubicBezTo>
                  <a:pt x="1125" y="989"/>
                  <a:pt x="1067" y="931"/>
                  <a:pt x="1067" y="860"/>
                </a:cubicBezTo>
                <a:cubicBezTo>
                  <a:pt x="1067" y="788"/>
                  <a:pt x="1125" y="731"/>
                  <a:pt x="1197" y="731"/>
                </a:cubicBezTo>
                <a:cubicBezTo>
                  <a:pt x="1235" y="731"/>
                  <a:pt x="1269" y="746"/>
                  <a:pt x="1292" y="771"/>
                </a:cubicBezTo>
                <a:cubicBezTo>
                  <a:pt x="1312" y="776"/>
                  <a:pt x="1333" y="781"/>
                  <a:pt x="1355" y="781"/>
                </a:cubicBezTo>
                <a:cubicBezTo>
                  <a:pt x="1374" y="781"/>
                  <a:pt x="1386" y="778"/>
                  <a:pt x="1395" y="773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949" y="328"/>
                  <a:pt x="949" y="328"/>
                  <a:pt x="949" y="328"/>
                </a:cubicBezTo>
                <a:cubicBezTo>
                  <a:pt x="945" y="319"/>
                  <a:pt x="941" y="307"/>
                  <a:pt x="941" y="289"/>
                </a:cubicBezTo>
                <a:cubicBezTo>
                  <a:pt x="941" y="266"/>
                  <a:pt x="946" y="245"/>
                  <a:pt x="951" y="226"/>
                </a:cubicBezTo>
                <a:cubicBezTo>
                  <a:pt x="976" y="202"/>
                  <a:pt x="992" y="168"/>
                  <a:pt x="992" y="131"/>
                </a:cubicBezTo>
                <a:cubicBezTo>
                  <a:pt x="992" y="59"/>
                  <a:pt x="934" y="0"/>
                  <a:pt x="863" y="0"/>
                </a:cubicBezTo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9" name="TextBox 20"/>
          <p:cNvSpPr txBox="1">
            <a:spLocks noChangeArrowheads="1"/>
          </p:cNvSpPr>
          <p:nvPr/>
        </p:nvSpPr>
        <p:spPr bwMode="auto">
          <a:xfrm>
            <a:off x="952499" y="5092767"/>
            <a:ext cx="25638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Suaka</a:t>
            </a:r>
            <a:r>
              <a:rPr lang="en-US" altLang="zh-CN" b="1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margasatwa</a:t>
            </a:r>
            <a:endParaRPr lang="zh-CN" altLang="en-US" b="1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0" name="TextBox 3"/>
          <p:cNvSpPr txBox="1">
            <a:spLocks noChangeArrowheads="1"/>
          </p:cNvSpPr>
          <p:nvPr/>
        </p:nvSpPr>
        <p:spPr bwMode="auto">
          <a:xfrm>
            <a:off x="1882775" y="33686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</a:rPr>
              <a:t>01</a:t>
            </a:r>
            <a:endParaRPr lang="zh-CN" altLang="en-US" sz="4000" b="1" dirty="0">
              <a:solidFill>
                <a:srgbClr val="FFFFFF"/>
              </a:solidFill>
            </a:endParaRPr>
          </a:p>
        </p:txBody>
      </p:sp>
      <p:sp>
        <p:nvSpPr>
          <p:cNvPr id="17421" name="TextBox 21"/>
          <p:cNvSpPr txBox="1">
            <a:spLocks noChangeArrowheads="1"/>
          </p:cNvSpPr>
          <p:nvPr/>
        </p:nvSpPr>
        <p:spPr bwMode="auto">
          <a:xfrm>
            <a:off x="4584700" y="33686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</a:rPr>
              <a:t>02</a:t>
            </a:r>
            <a:endParaRPr lang="zh-CN" altLang="en-US" sz="4000" b="1">
              <a:solidFill>
                <a:srgbClr val="FFFFFF"/>
              </a:solidFill>
            </a:endParaRPr>
          </a:p>
        </p:txBody>
      </p:sp>
      <p:sp>
        <p:nvSpPr>
          <p:cNvPr id="17422" name="TextBox 22"/>
          <p:cNvSpPr txBox="1">
            <a:spLocks noChangeArrowheads="1"/>
          </p:cNvSpPr>
          <p:nvPr/>
        </p:nvSpPr>
        <p:spPr bwMode="auto">
          <a:xfrm>
            <a:off x="7321550" y="33686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</a:rPr>
              <a:t>03</a:t>
            </a:r>
            <a:endParaRPr lang="zh-CN" altLang="en-US" sz="4000" b="1">
              <a:solidFill>
                <a:srgbClr val="FFFFFF"/>
              </a:solidFill>
            </a:endParaRPr>
          </a:p>
        </p:txBody>
      </p:sp>
      <p:sp>
        <p:nvSpPr>
          <p:cNvPr id="17425" name="TextBox 25"/>
          <p:cNvSpPr txBox="1">
            <a:spLocks noChangeArrowheads="1"/>
          </p:cNvSpPr>
          <p:nvPr/>
        </p:nvSpPr>
        <p:spPr bwMode="auto">
          <a:xfrm>
            <a:off x="3898106" y="5123845"/>
            <a:ext cx="2193925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Hutan</a:t>
            </a:r>
            <a:r>
              <a:rPr lang="en-US" altLang="zh-CN" b="1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Lindung</a:t>
            </a:r>
            <a:endParaRPr lang="zh-CN" altLang="en-US" b="1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7" name="TextBox 27"/>
          <p:cNvSpPr txBox="1">
            <a:spLocks noChangeArrowheads="1"/>
          </p:cNvSpPr>
          <p:nvPr/>
        </p:nvSpPr>
        <p:spPr bwMode="auto">
          <a:xfrm>
            <a:off x="6576218" y="5087131"/>
            <a:ext cx="2193925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Taman </a:t>
            </a:r>
            <a:r>
              <a:rPr lang="en-US" altLang="zh-CN" b="1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Nasional</a:t>
            </a:r>
            <a:endParaRPr lang="zh-CN" altLang="en-US" b="1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84584" y="1876305"/>
            <a:ext cx="7903493" cy="5597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Pelestarian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habitat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843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3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3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17155" y="1092706"/>
            <a:ext cx="39330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Pelestarian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ex situ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25"/>
          <p:cNvGrpSpPr>
            <a:grpSpLocks/>
          </p:cNvGrpSpPr>
          <p:nvPr/>
        </p:nvGrpSpPr>
        <p:grpSpPr bwMode="auto">
          <a:xfrm>
            <a:off x="334965" y="2536825"/>
            <a:ext cx="2968625" cy="2895600"/>
            <a:chOff x="0" y="0"/>
            <a:chExt cx="2968625" cy="2895600"/>
          </a:xfrm>
        </p:grpSpPr>
        <p:sp>
          <p:nvSpPr>
            <p:cNvPr id="18439" name="任意多边形 2"/>
            <p:cNvSpPr>
              <a:spLocks noChangeArrowheads="1"/>
            </p:cNvSpPr>
            <p:nvPr/>
          </p:nvSpPr>
          <p:spPr bwMode="auto">
            <a:xfrm>
              <a:off x="314325" y="784225"/>
              <a:ext cx="114300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0" name="任意多边形 3"/>
            <p:cNvSpPr>
              <a:spLocks noChangeArrowheads="1"/>
            </p:cNvSpPr>
            <p:nvPr/>
          </p:nvSpPr>
          <p:spPr bwMode="auto">
            <a:xfrm flipH="1">
              <a:off x="2581275" y="784225"/>
              <a:ext cx="112712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1" name="矩形 4"/>
            <p:cNvSpPr>
              <a:spLocks noChangeArrowheads="1"/>
            </p:cNvSpPr>
            <p:nvPr/>
          </p:nvSpPr>
          <p:spPr bwMode="auto">
            <a:xfrm>
              <a:off x="393700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600">
                <a:solidFill>
                  <a:srgbClr val="7F7F7F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1" name="任意多边形 5"/>
            <p:cNvSpPr/>
            <p:nvPr/>
          </p:nvSpPr>
          <p:spPr bwMode="auto">
            <a:xfrm>
              <a:off x="314325" y="868362"/>
              <a:ext cx="2379662" cy="1905000"/>
            </a:xfrm>
            <a:custGeom>
              <a:avLst/>
              <a:gdLst>
                <a:gd name="T0" fmla="*/ 0 w 2379133"/>
                <a:gd name="T1" fmla="*/ 0 h 1905000"/>
                <a:gd name="T2" fmla="*/ 9611 w 2379133"/>
                <a:gd name="T3" fmla="*/ 0 h 1905000"/>
                <a:gd name="T4" fmla="*/ 1189567 w 2379133"/>
                <a:gd name="T5" fmla="*/ 1075117 h 1905000"/>
                <a:gd name="T6" fmla="*/ 2369522 w 2379133"/>
                <a:gd name="T7" fmla="*/ 0 h 1905000"/>
                <a:gd name="T8" fmla="*/ 2379133 w 2379133"/>
                <a:gd name="T9" fmla="*/ 0 h 1905000"/>
                <a:gd name="T10" fmla="*/ 2379133 w 2379133"/>
                <a:gd name="T11" fmla="*/ 1905000 h 1905000"/>
                <a:gd name="T12" fmla="*/ 0 w 2379133"/>
                <a:gd name="T13" fmla="*/ 1905000 h 1905000"/>
                <a:gd name="T14" fmla="*/ 0 w 2379133"/>
                <a:gd name="T15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9133" h="1905000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43" name="任意多边形 6"/>
            <p:cNvSpPr>
              <a:spLocks noChangeArrowheads="1"/>
            </p:cNvSpPr>
            <p:nvPr/>
          </p:nvSpPr>
          <p:spPr bwMode="auto">
            <a:xfrm>
              <a:off x="354012" y="2767012"/>
              <a:ext cx="2300288" cy="128588"/>
            </a:xfrm>
            <a:custGeom>
              <a:avLst/>
              <a:gdLst>
                <a:gd name="T0" fmla="*/ 0 w 2196843"/>
                <a:gd name="T1" fmla="*/ 0 h 129117"/>
                <a:gd name="T2" fmla="*/ 2196843 w 2196843"/>
                <a:gd name="T3" fmla="*/ 0 h 129117"/>
                <a:gd name="T4" fmla="*/ 2196843 w 2196843"/>
                <a:gd name="T5" fmla="*/ 14817 h 129117"/>
                <a:gd name="T6" fmla="*/ 2082543 w 2196843"/>
                <a:gd name="T7" fmla="*/ 129117 h 129117"/>
                <a:gd name="T8" fmla="*/ 114300 w 2196843"/>
                <a:gd name="T9" fmla="*/ 129117 h 129117"/>
                <a:gd name="T10" fmla="*/ 0 w 2196843"/>
                <a:gd name="T11" fmla="*/ 14817 h 129117"/>
                <a:gd name="T12" fmla="*/ 0 w 2196843"/>
                <a:gd name="T13" fmla="*/ 0 h 129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843" h="129117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" name="任意多边形 7"/>
            <p:cNvSpPr>
              <a:spLocks noChangeArrowheads="1"/>
            </p:cNvSpPr>
            <p:nvPr/>
          </p:nvSpPr>
          <p:spPr bwMode="auto">
            <a:xfrm>
              <a:off x="450850" y="1333500"/>
              <a:ext cx="2108200" cy="1562100"/>
            </a:xfrm>
            <a:custGeom>
              <a:avLst/>
              <a:gdLst>
                <a:gd name="T0" fmla="*/ 783175 w 2108200"/>
                <a:gd name="T1" fmla="*/ 0 h 1562099"/>
                <a:gd name="T2" fmla="*/ 1325025 w 2108200"/>
                <a:gd name="T3" fmla="*/ 0 h 1562099"/>
                <a:gd name="T4" fmla="*/ 2108200 w 2108200"/>
                <a:gd name="T5" fmla="*/ 783176 h 1562099"/>
                <a:gd name="T6" fmla="*/ 2108200 w 2108200"/>
                <a:gd name="T7" fmla="*/ 1562100 h 1562099"/>
                <a:gd name="T8" fmla="*/ 0 w 2108200"/>
                <a:gd name="T9" fmla="*/ 1562100 h 1562099"/>
                <a:gd name="T10" fmla="*/ 0 w 2108200"/>
                <a:gd name="T11" fmla="*/ 783176 h 1562099"/>
                <a:gd name="T12" fmla="*/ 783175 w 2108200"/>
                <a:gd name="T13" fmla="*/ 0 h 15620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8200"/>
                <a:gd name="T22" fmla="*/ 0 h 1562099"/>
                <a:gd name="T23" fmla="*/ 2108200 w 2108200"/>
                <a:gd name="T24" fmla="*/ 1562099 h 15620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8200" h="1562099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Ex situ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445" name="图片 3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29686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6" name="组合 16"/>
          <p:cNvGrpSpPr>
            <a:grpSpLocks/>
          </p:cNvGrpSpPr>
          <p:nvPr/>
        </p:nvGrpSpPr>
        <p:grpSpPr bwMode="auto">
          <a:xfrm>
            <a:off x="3166445" y="2509838"/>
            <a:ext cx="2970212" cy="2895600"/>
            <a:chOff x="0" y="0"/>
            <a:chExt cx="2970212" cy="2895600"/>
          </a:xfrm>
        </p:grpSpPr>
        <p:sp>
          <p:nvSpPr>
            <p:cNvPr id="18447" name="任意多边形 8"/>
            <p:cNvSpPr>
              <a:spLocks noChangeArrowheads="1"/>
            </p:cNvSpPr>
            <p:nvPr/>
          </p:nvSpPr>
          <p:spPr bwMode="auto">
            <a:xfrm>
              <a:off x="279400" y="784225"/>
              <a:ext cx="112712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8" name="任意多边形 9"/>
            <p:cNvSpPr>
              <a:spLocks noChangeArrowheads="1"/>
            </p:cNvSpPr>
            <p:nvPr/>
          </p:nvSpPr>
          <p:spPr bwMode="auto">
            <a:xfrm flipH="1">
              <a:off x="2544762" y="784225"/>
              <a:ext cx="112713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9" name="矩形 10"/>
            <p:cNvSpPr>
              <a:spLocks noChangeArrowheads="1"/>
            </p:cNvSpPr>
            <p:nvPr/>
          </p:nvSpPr>
          <p:spPr bwMode="auto">
            <a:xfrm>
              <a:off x="357187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600">
                <a:solidFill>
                  <a:srgbClr val="7F7F7F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9" name="任意多边形 11"/>
            <p:cNvSpPr/>
            <p:nvPr/>
          </p:nvSpPr>
          <p:spPr bwMode="auto">
            <a:xfrm>
              <a:off x="279400" y="868362"/>
              <a:ext cx="2378075" cy="1905000"/>
            </a:xfrm>
            <a:custGeom>
              <a:avLst/>
              <a:gdLst>
                <a:gd name="T0" fmla="*/ 0 w 2379133"/>
                <a:gd name="T1" fmla="*/ 0 h 1905000"/>
                <a:gd name="T2" fmla="*/ 9611 w 2379133"/>
                <a:gd name="T3" fmla="*/ 0 h 1905000"/>
                <a:gd name="T4" fmla="*/ 1189567 w 2379133"/>
                <a:gd name="T5" fmla="*/ 1075117 h 1905000"/>
                <a:gd name="T6" fmla="*/ 2369522 w 2379133"/>
                <a:gd name="T7" fmla="*/ 0 h 1905000"/>
                <a:gd name="T8" fmla="*/ 2379133 w 2379133"/>
                <a:gd name="T9" fmla="*/ 0 h 1905000"/>
                <a:gd name="T10" fmla="*/ 2379133 w 2379133"/>
                <a:gd name="T11" fmla="*/ 1905000 h 1905000"/>
                <a:gd name="T12" fmla="*/ 0 w 2379133"/>
                <a:gd name="T13" fmla="*/ 1905000 h 1905000"/>
                <a:gd name="T14" fmla="*/ 0 w 2379133"/>
                <a:gd name="T15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9133" h="1905000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51" name="任意多边形 12"/>
            <p:cNvSpPr>
              <a:spLocks noChangeArrowheads="1"/>
            </p:cNvSpPr>
            <p:nvPr/>
          </p:nvSpPr>
          <p:spPr bwMode="auto">
            <a:xfrm>
              <a:off x="317500" y="2767012"/>
              <a:ext cx="2300287" cy="128588"/>
            </a:xfrm>
            <a:custGeom>
              <a:avLst/>
              <a:gdLst>
                <a:gd name="T0" fmla="*/ 0 w 2196843"/>
                <a:gd name="T1" fmla="*/ 0 h 129117"/>
                <a:gd name="T2" fmla="*/ 2196843 w 2196843"/>
                <a:gd name="T3" fmla="*/ 0 h 129117"/>
                <a:gd name="T4" fmla="*/ 2196843 w 2196843"/>
                <a:gd name="T5" fmla="*/ 14817 h 129117"/>
                <a:gd name="T6" fmla="*/ 2082543 w 2196843"/>
                <a:gd name="T7" fmla="*/ 129117 h 129117"/>
                <a:gd name="T8" fmla="*/ 114300 w 2196843"/>
                <a:gd name="T9" fmla="*/ 129117 h 129117"/>
                <a:gd name="T10" fmla="*/ 0 w 2196843"/>
                <a:gd name="T11" fmla="*/ 14817 h 129117"/>
                <a:gd name="T12" fmla="*/ 0 w 2196843"/>
                <a:gd name="T13" fmla="*/ 0 h 129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843" h="129117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" name="任意多边形 13"/>
            <p:cNvSpPr>
              <a:spLocks noChangeArrowheads="1"/>
            </p:cNvSpPr>
            <p:nvPr/>
          </p:nvSpPr>
          <p:spPr bwMode="auto">
            <a:xfrm>
              <a:off x="414337" y="1333500"/>
              <a:ext cx="2108200" cy="1562100"/>
            </a:xfrm>
            <a:custGeom>
              <a:avLst/>
              <a:gdLst>
                <a:gd name="T0" fmla="*/ 783175 w 2108200"/>
                <a:gd name="T1" fmla="*/ 0 h 1562099"/>
                <a:gd name="T2" fmla="*/ 1325025 w 2108200"/>
                <a:gd name="T3" fmla="*/ 0 h 1562099"/>
                <a:gd name="T4" fmla="*/ 2108200 w 2108200"/>
                <a:gd name="T5" fmla="*/ 783176 h 1562099"/>
                <a:gd name="T6" fmla="*/ 2108200 w 2108200"/>
                <a:gd name="T7" fmla="*/ 1562100 h 1562099"/>
                <a:gd name="T8" fmla="*/ 0 w 2108200"/>
                <a:gd name="T9" fmla="*/ 1562100 h 1562099"/>
                <a:gd name="T10" fmla="*/ 0 w 2108200"/>
                <a:gd name="T11" fmla="*/ 783176 h 1562099"/>
                <a:gd name="T12" fmla="*/ 783175 w 2108200"/>
                <a:gd name="T13" fmla="*/ 0 h 15620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8200"/>
                <a:gd name="T22" fmla="*/ 0 h 1562099"/>
                <a:gd name="T23" fmla="*/ 2108200 w 2108200"/>
                <a:gd name="T24" fmla="*/ 1562099 h 15620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8200" h="1562099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Ex situ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453" name="图片 3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2970212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17"/>
          <p:cNvGrpSpPr>
            <a:grpSpLocks/>
          </p:cNvGrpSpPr>
          <p:nvPr/>
        </p:nvGrpSpPr>
        <p:grpSpPr bwMode="auto">
          <a:xfrm>
            <a:off x="6136657" y="2472531"/>
            <a:ext cx="2970213" cy="2895600"/>
            <a:chOff x="0" y="0"/>
            <a:chExt cx="2970212" cy="2895600"/>
          </a:xfrm>
        </p:grpSpPr>
        <p:sp>
          <p:nvSpPr>
            <p:cNvPr id="18455" name="任意多边形 18"/>
            <p:cNvSpPr>
              <a:spLocks noChangeArrowheads="1"/>
            </p:cNvSpPr>
            <p:nvPr/>
          </p:nvSpPr>
          <p:spPr bwMode="auto">
            <a:xfrm>
              <a:off x="279400" y="784225"/>
              <a:ext cx="112712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6" name="任意多边形 19"/>
            <p:cNvSpPr>
              <a:spLocks noChangeArrowheads="1"/>
            </p:cNvSpPr>
            <p:nvPr/>
          </p:nvSpPr>
          <p:spPr bwMode="auto">
            <a:xfrm flipH="1">
              <a:off x="2544762" y="784225"/>
              <a:ext cx="112713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7" name="矩形 20"/>
            <p:cNvSpPr>
              <a:spLocks noChangeArrowheads="1"/>
            </p:cNvSpPr>
            <p:nvPr/>
          </p:nvSpPr>
          <p:spPr bwMode="auto">
            <a:xfrm>
              <a:off x="357187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600">
                <a:solidFill>
                  <a:srgbClr val="7F7F7F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7" name="任意多边形 21"/>
            <p:cNvSpPr/>
            <p:nvPr/>
          </p:nvSpPr>
          <p:spPr bwMode="auto">
            <a:xfrm>
              <a:off x="279400" y="868362"/>
              <a:ext cx="2378074" cy="1905000"/>
            </a:xfrm>
            <a:custGeom>
              <a:avLst/>
              <a:gdLst>
                <a:gd name="T0" fmla="*/ 0 w 2379133"/>
                <a:gd name="T1" fmla="*/ 0 h 1905000"/>
                <a:gd name="T2" fmla="*/ 9611 w 2379133"/>
                <a:gd name="T3" fmla="*/ 0 h 1905000"/>
                <a:gd name="T4" fmla="*/ 1189567 w 2379133"/>
                <a:gd name="T5" fmla="*/ 1075117 h 1905000"/>
                <a:gd name="T6" fmla="*/ 2369522 w 2379133"/>
                <a:gd name="T7" fmla="*/ 0 h 1905000"/>
                <a:gd name="T8" fmla="*/ 2379133 w 2379133"/>
                <a:gd name="T9" fmla="*/ 0 h 1905000"/>
                <a:gd name="T10" fmla="*/ 2379133 w 2379133"/>
                <a:gd name="T11" fmla="*/ 1905000 h 1905000"/>
                <a:gd name="T12" fmla="*/ 0 w 2379133"/>
                <a:gd name="T13" fmla="*/ 1905000 h 1905000"/>
                <a:gd name="T14" fmla="*/ 0 w 2379133"/>
                <a:gd name="T15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9133" h="1905000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59" name="任意多边形 22"/>
            <p:cNvSpPr>
              <a:spLocks noChangeArrowheads="1"/>
            </p:cNvSpPr>
            <p:nvPr/>
          </p:nvSpPr>
          <p:spPr bwMode="auto">
            <a:xfrm>
              <a:off x="317500" y="2767012"/>
              <a:ext cx="2300287" cy="128588"/>
            </a:xfrm>
            <a:custGeom>
              <a:avLst/>
              <a:gdLst>
                <a:gd name="T0" fmla="*/ 0 w 2196843"/>
                <a:gd name="T1" fmla="*/ 0 h 129117"/>
                <a:gd name="T2" fmla="*/ 2196843 w 2196843"/>
                <a:gd name="T3" fmla="*/ 0 h 129117"/>
                <a:gd name="T4" fmla="*/ 2196843 w 2196843"/>
                <a:gd name="T5" fmla="*/ 14817 h 129117"/>
                <a:gd name="T6" fmla="*/ 2082543 w 2196843"/>
                <a:gd name="T7" fmla="*/ 129117 h 129117"/>
                <a:gd name="T8" fmla="*/ 114300 w 2196843"/>
                <a:gd name="T9" fmla="*/ 129117 h 129117"/>
                <a:gd name="T10" fmla="*/ 0 w 2196843"/>
                <a:gd name="T11" fmla="*/ 14817 h 129117"/>
                <a:gd name="T12" fmla="*/ 0 w 2196843"/>
                <a:gd name="T13" fmla="*/ 0 h 129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843" h="129117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9" name="任意多边形 23"/>
            <p:cNvSpPr>
              <a:spLocks noChangeArrowheads="1"/>
            </p:cNvSpPr>
            <p:nvPr/>
          </p:nvSpPr>
          <p:spPr bwMode="auto">
            <a:xfrm>
              <a:off x="414338" y="1333500"/>
              <a:ext cx="2108199" cy="1562100"/>
            </a:xfrm>
            <a:custGeom>
              <a:avLst/>
              <a:gdLst>
                <a:gd name="T0" fmla="*/ 783175 w 2108200"/>
                <a:gd name="T1" fmla="*/ 0 h 1562099"/>
                <a:gd name="T2" fmla="*/ 1325025 w 2108200"/>
                <a:gd name="T3" fmla="*/ 0 h 1562099"/>
                <a:gd name="T4" fmla="*/ 2108200 w 2108200"/>
                <a:gd name="T5" fmla="*/ 783176 h 1562099"/>
                <a:gd name="T6" fmla="*/ 2108200 w 2108200"/>
                <a:gd name="T7" fmla="*/ 1562100 h 1562099"/>
                <a:gd name="T8" fmla="*/ 0 w 2108200"/>
                <a:gd name="T9" fmla="*/ 1562100 h 1562099"/>
                <a:gd name="T10" fmla="*/ 0 w 2108200"/>
                <a:gd name="T11" fmla="*/ 783176 h 1562099"/>
                <a:gd name="T12" fmla="*/ 783175 w 2108200"/>
                <a:gd name="T13" fmla="*/ 0 h 15620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8200"/>
                <a:gd name="T22" fmla="*/ 0 h 1562099"/>
                <a:gd name="T23" fmla="*/ 2108200 w 2108200"/>
                <a:gd name="T24" fmla="*/ 1562099 h 15620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8200" h="1562099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Ex situ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461" name="图片 3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2970212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2" name="文本框 41"/>
          <p:cNvSpPr txBox="1">
            <a:spLocks noChangeArrowheads="1"/>
          </p:cNvSpPr>
          <p:nvPr/>
        </p:nvSpPr>
        <p:spPr bwMode="auto">
          <a:xfrm>
            <a:off x="810979" y="2653964"/>
            <a:ext cx="216161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24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Botani</a:t>
            </a:r>
            <a:endParaRPr lang="zh-CN" altLang="en-US" sz="24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63" name="文本框 42"/>
          <p:cNvSpPr txBox="1">
            <a:spLocks noChangeArrowheads="1"/>
          </p:cNvSpPr>
          <p:nvPr/>
        </p:nvSpPr>
        <p:spPr bwMode="auto">
          <a:xfrm>
            <a:off x="3517491" y="2689225"/>
            <a:ext cx="205870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Taman Safari</a:t>
            </a:r>
            <a:endParaRPr lang="zh-CN" altLang="en-US" sz="24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64" name="文本框 43"/>
          <p:cNvSpPr txBox="1">
            <a:spLocks noChangeArrowheads="1"/>
          </p:cNvSpPr>
          <p:nvPr/>
        </p:nvSpPr>
        <p:spPr bwMode="auto">
          <a:xfrm>
            <a:off x="6434469" y="2733231"/>
            <a:ext cx="2325508" cy="48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200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22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Binatang</a:t>
            </a:r>
            <a:endParaRPr lang="zh-CN" altLang="en-US" sz="22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17"/>
          <p:cNvGrpSpPr>
            <a:grpSpLocks/>
          </p:cNvGrpSpPr>
          <p:nvPr/>
        </p:nvGrpSpPr>
        <p:grpSpPr bwMode="auto">
          <a:xfrm>
            <a:off x="8787391" y="2505075"/>
            <a:ext cx="2970213" cy="2895600"/>
            <a:chOff x="0" y="0"/>
            <a:chExt cx="2970212" cy="2895600"/>
          </a:xfrm>
        </p:grpSpPr>
        <p:sp>
          <p:nvSpPr>
            <p:cNvPr id="35" name="任意多边形 18"/>
            <p:cNvSpPr>
              <a:spLocks noChangeArrowheads="1"/>
            </p:cNvSpPr>
            <p:nvPr/>
          </p:nvSpPr>
          <p:spPr bwMode="auto">
            <a:xfrm>
              <a:off x="279400" y="784225"/>
              <a:ext cx="112712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" name="任意多边形 19"/>
            <p:cNvSpPr>
              <a:spLocks noChangeArrowheads="1"/>
            </p:cNvSpPr>
            <p:nvPr/>
          </p:nvSpPr>
          <p:spPr bwMode="auto">
            <a:xfrm flipH="1">
              <a:off x="2544762" y="784225"/>
              <a:ext cx="112713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7" name="矩形 20"/>
            <p:cNvSpPr>
              <a:spLocks noChangeArrowheads="1"/>
            </p:cNvSpPr>
            <p:nvPr/>
          </p:nvSpPr>
          <p:spPr bwMode="auto">
            <a:xfrm>
              <a:off x="357187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600">
                <a:solidFill>
                  <a:srgbClr val="7F7F7F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38" name="任意多边形 21"/>
            <p:cNvSpPr/>
            <p:nvPr/>
          </p:nvSpPr>
          <p:spPr bwMode="auto">
            <a:xfrm>
              <a:off x="279400" y="868362"/>
              <a:ext cx="2378074" cy="1905000"/>
            </a:xfrm>
            <a:custGeom>
              <a:avLst/>
              <a:gdLst>
                <a:gd name="T0" fmla="*/ 0 w 2379133"/>
                <a:gd name="T1" fmla="*/ 0 h 1905000"/>
                <a:gd name="T2" fmla="*/ 9611 w 2379133"/>
                <a:gd name="T3" fmla="*/ 0 h 1905000"/>
                <a:gd name="T4" fmla="*/ 1189567 w 2379133"/>
                <a:gd name="T5" fmla="*/ 1075117 h 1905000"/>
                <a:gd name="T6" fmla="*/ 2369522 w 2379133"/>
                <a:gd name="T7" fmla="*/ 0 h 1905000"/>
                <a:gd name="T8" fmla="*/ 2379133 w 2379133"/>
                <a:gd name="T9" fmla="*/ 0 h 1905000"/>
                <a:gd name="T10" fmla="*/ 2379133 w 2379133"/>
                <a:gd name="T11" fmla="*/ 1905000 h 1905000"/>
                <a:gd name="T12" fmla="*/ 0 w 2379133"/>
                <a:gd name="T13" fmla="*/ 1905000 h 1905000"/>
                <a:gd name="T14" fmla="*/ 0 w 2379133"/>
                <a:gd name="T15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9133" h="1905000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任意多边形 22"/>
            <p:cNvSpPr>
              <a:spLocks noChangeArrowheads="1"/>
            </p:cNvSpPr>
            <p:nvPr/>
          </p:nvSpPr>
          <p:spPr bwMode="auto">
            <a:xfrm>
              <a:off x="317500" y="2767012"/>
              <a:ext cx="2300287" cy="128588"/>
            </a:xfrm>
            <a:custGeom>
              <a:avLst/>
              <a:gdLst>
                <a:gd name="T0" fmla="*/ 0 w 2196843"/>
                <a:gd name="T1" fmla="*/ 0 h 129117"/>
                <a:gd name="T2" fmla="*/ 2196843 w 2196843"/>
                <a:gd name="T3" fmla="*/ 0 h 129117"/>
                <a:gd name="T4" fmla="*/ 2196843 w 2196843"/>
                <a:gd name="T5" fmla="*/ 14817 h 129117"/>
                <a:gd name="T6" fmla="*/ 2082543 w 2196843"/>
                <a:gd name="T7" fmla="*/ 129117 h 129117"/>
                <a:gd name="T8" fmla="*/ 114300 w 2196843"/>
                <a:gd name="T9" fmla="*/ 129117 h 129117"/>
                <a:gd name="T10" fmla="*/ 0 w 2196843"/>
                <a:gd name="T11" fmla="*/ 14817 h 129117"/>
                <a:gd name="T12" fmla="*/ 0 w 2196843"/>
                <a:gd name="T13" fmla="*/ 0 h 129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843" h="129117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40" name="任意多边形 23"/>
            <p:cNvSpPr>
              <a:spLocks noChangeArrowheads="1"/>
            </p:cNvSpPr>
            <p:nvPr/>
          </p:nvSpPr>
          <p:spPr bwMode="auto">
            <a:xfrm>
              <a:off x="414338" y="1333500"/>
              <a:ext cx="2108199" cy="1562100"/>
            </a:xfrm>
            <a:custGeom>
              <a:avLst/>
              <a:gdLst>
                <a:gd name="T0" fmla="*/ 783175 w 2108200"/>
                <a:gd name="T1" fmla="*/ 0 h 1562099"/>
                <a:gd name="T2" fmla="*/ 1325025 w 2108200"/>
                <a:gd name="T3" fmla="*/ 0 h 1562099"/>
                <a:gd name="T4" fmla="*/ 2108200 w 2108200"/>
                <a:gd name="T5" fmla="*/ 783176 h 1562099"/>
                <a:gd name="T6" fmla="*/ 2108200 w 2108200"/>
                <a:gd name="T7" fmla="*/ 1562100 h 1562099"/>
                <a:gd name="T8" fmla="*/ 0 w 2108200"/>
                <a:gd name="T9" fmla="*/ 1562100 h 1562099"/>
                <a:gd name="T10" fmla="*/ 0 w 2108200"/>
                <a:gd name="T11" fmla="*/ 783176 h 1562099"/>
                <a:gd name="T12" fmla="*/ 783175 w 2108200"/>
                <a:gd name="T13" fmla="*/ 0 h 15620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8200"/>
                <a:gd name="T22" fmla="*/ 0 h 1562099"/>
                <a:gd name="T23" fmla="*/ 2108200 w 2108200"/>
                <a:gd name="T24" fmla="*/ 1562099 h 15620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8200" h="1562099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Ex situ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1" name="图片 3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2970212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文本框 43"/>
          <p:cNvSpPr txBox="1">
            <a:spLocks noChangeArrowheads="1"/>
          </p:cNvSpPr>
          <p:nvPr/>
        </p:nvSpPr>
        <p:spPr bwMode="auto">
          <a:xfrm>
            <a:off x="9207857" y="2698164"/>
            <a:ext cx="2094356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 err="1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Penangkaran</a:t>
            </a:r>
            <a:endParaRPr lang="zh-CN" altLang="en-US" sz="24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84585" y="1876305"/>
            <a:ext cx="5848016" cy="5597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Pelestarian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habitat </a:t>
            </a:r>
            <a:r>
              <a:rPr lang="en-US" dirty="0" err="1" smtClean="0"/>
              <a:t>asli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40763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Suaka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Margasatwa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182643" y="4155281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Kawasan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suaka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alam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yang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mempunyai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ciri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khas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berupa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keanekargaman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dan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keunikan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jenis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satwa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untuk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kelansungan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hidupnya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580188" y="4135200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ontoh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Suaka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Margasatwa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Pulau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Komodo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untuk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hewan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komodo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Suaka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Margasatwa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Ujung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Kulon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untuk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Badak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 descr="E:\SEKOLAH\kelas 6\hewan tumb\margasat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9" y="2430463"/>
            <a:ext cx="4984010" cy="29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32720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Hutan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Lindung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182643" y="4155281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awasan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ditetapkan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melindungi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kelestarian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hidup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mencakup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altLang="zh-C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707765" y="4155281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ontoh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Hutan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Lindung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Sungai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Wain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Hutan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Lindung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Wehea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Hutan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Lindung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Gunung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Naning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30000"/>
              </a:lnSpc>
              <a:buAutoNum type="arabicPeriod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 descr="E:\SEKOLAH\kelas 6\hewan tumb\hutan lind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16" y="2145454"/>
            <a:ext cx="4988983" cy="37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5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34706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Taman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Nasional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182643" y="4155281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Kawasan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suaka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alam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yang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mempunyai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ciri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khas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berupa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keanekargaman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dan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keunikan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jenis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satwa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untuk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kelansungan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hidupnya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580188" y="4135200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ontoh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Taman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Nasional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Gunung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Kerinci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Taman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Nasional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Tanjung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Putting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Taman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Nasional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Ujung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Kulon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 descr="E:\SEKOLAH\kelas 6\hewan tumb\taman nas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123281"/>
            <a:ext cx="5165536" cy="32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0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9754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Botani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243638" y="5086104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565231" y="2556669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>
              <a:lnSpc>
                <a:spcPct val="130000"/>
              </a:lnSpc>
            </a:pPr>
            <a:r>
              <a:rPr lang="en-US" sz="2400" b="1" dirty="0" err="1"/>
              <a:t>kebun</a:t>
            </a:r>
            <a:r>
              <a:rPr lang="en-US" sz="2400" b="1" dirty="0"/>
              <a:t> </a:t>
            </a:r>
            <a:r>
              <a:rPr lang="en-US" sz="2400" b="1" dirty="0" err="1"/>
              <a:t>raya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yang </a:t>
            </a:r>
            <a:r>
              <a:rPr lang="en-US" sz="2400" dirty="0" err="1"/>
              <a:t>ditanami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 </a:t>
            </a:r>
            <a:r>
              <a:rPr lang="en-US" sz="2400" dirty="0" err="1" smtClean="0"/>
              <a:t>tumbuhan</a:t>
            </a:r>
            <a:r>
              <a:rPr lang="en-US" sz="2400" dirty="0"/>
              <a:t> yang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koleksi</a:t>
            </a:r>
            <a:r>
              <a:rPr lang="en-US" sz="2400" dirty="0"/>
              <a:t>, </a:t>
            </a:r>
            <a:r>
              <a:rPr lang="en-US" sz="2400" dirty="0" err="1"/>
              <a:t>penelitian</a:t>
            </a:r>
            <a:r>
              <a:rPr lang="en-US" sz="2400" dirty="0"/>
              <a:t>,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, </a:t>
            </a:r>
            <a:r>
              <a:rPr lang="en-US" sz="2400" dirty="0" err="1" smtClean="0"/>
              <a:t>wisata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/>
              <a:t> </a:t>
            </a:r>
            <a:r>
              <a:rPr lang="en-US" sz="2400" dirty="0" err="1" smtClean="0"/>
              <a:t>konservasi</a:t>
            </a:r>
            <a:r>
              <a:rPr lang="en-US" sz="2400" dirty="0" smtClean="0"/>
              <a:t>.</a:t>
            </a: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832600" y="5086104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ontoh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Raya Bogor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Raya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Bedugul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 descr="E:\SEKOLAH\kelas 6\hewan tumb\kebun raya bog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22500"/>
            <a:ext cx="5326062" cy="35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3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42"/>
          <p:cNvGrpSpPr>
            <a:grpSpLocks/>
          </p:cNvGrpSpPr>
          <p:nvPr/>
        </p:nvGrpSpPr>
        <p:grpSpPr bwMode="auto"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7170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avLst/>
              <a:gdLst>
                <a:gd name="T0" fmla="*/ 5 w 532"/>
                <a:gd name="T1" fmla="*/ 116 h 645"/>
                <a:gd name="T2" fmla="*/ 28 w 532"/>
                <a:gd name="T3" fmla="*/ 101 h 645"/>
                <a:gd name="T4" fmla="*/ 34 w 532"/>
                <a:gd name="T5" fmla="*/ 126 h 645"/>
                <a:gd name="T6" fmla="*/ 7 w 532"/>
                <a:gd name="T7" fmla="*/ 124 h 645"/>
                <a:gd name="T8" fmla="*/ 31 w 532"/>
                <a:gd name="T9" fmla="*/ 168 h 645"/>
                <a:gd name="T10" fmla="*/ 57 w 532"/>
                <a:gd name="T11" fmla="*/ 167 h 645"/>
                <a:gd name="T12" fmla="*/ 33 w 532"/>
                <a:gd name="T13" fmla="*/ 177 h 645"/>
                <a:gd name="T14" fmla="*/ 31 w 532"/>
                <a:gd name="T15" fmla="*/ 227 h 645"/>
                <a:gd name="T16" fmla="*/ 55 w 532"/>
                <a:gd name="T17" fmla="*/ 213 h 645"/>
                <a:gd name="T18" fmla="*/ 61 w 532"/>
                <a:gd name="T19" fmla="*/ 238 h 645"/>
                <a:gd name="T20" fmla="*/ 33 w 532"/>
                <a:gd name="T21" fmla="*/ 235 h 645"/>
                <a:gd name="T22" fmla="*/ 58 w 532"/>
                <a:gd name="T23" fmla="*/ 280 h 645"/>
                <a:gd name="T24" fmla="*/ 83 w 532"/>
                <a:gd name="T25" fmla="*/ 278 h 645"/>
                <a:gd name="T26" fmla="*/ 60 w 532"/>
                <a:gd name="T27" fmla="*/ 288 h 645"/>
                <a:gd name="T28" fmla="*/ 58 w 532"/>
                <a:gd name="T29" fmla="*/ 338 h 645"/>
                <a:gd name="T30" fmla="*/ 81 w 532"/>
                <a:gd name="T31" fmla="*/ 324 h 645"/>
                <a:gd name="T32" fmla="*/ 87 w 532"/>
                <a:gd name="T33" fmla="*/ 349 h 645"/>
                <a:gd name="T34" fmla="*/ 60 w 532"/>
                <a:gd name="T35" fmla="*/ 347 h 645"/>
                <a:gd name="T36" fmla="*/ 85 w 532"/>
                <a:gd name="T37" fmla="*/ 391 h 645"/>
                <a:gd name="T38" fmla="*/ 110 w 532"/>
                <a:gd name="T39" fmla="*/ 389 h 645"/>
                <a:gd name="T40" fmla="*/ 87 w 532"/>
                <a:gd name="T41" fmla="*/ 399 h 645"/>
                <a:gd name="T42" fmla="*/ 85 w 532"/>
                <a:gd name="T43" fmla="*/ 450 h 645"/>
                <a:gd name="T44" fmla="*/ 108 w 532"/>
                <a:gd name="T45" fmla="*/ 435 h 645"/>
                <a:gd name="T46" fmla="*/ 114 w 532"/>
                <a:gd name="T47" fmla="*/ 460 h 645"/>
                <a:gd name="T48" fmla="*/ 87 w 532"/>
                <a:gd name="T49" fmla="*/ 458 h 645"/>
                <a:gd name="T50" fmla="*/ 111 w 532"/>
                <a:gd name="T51" fmla="*/ 502 h 645"/>
                <a:gd name="T52" fmla="*/ 137 w 532"/>
                <a:gd name="T53" fmla="*/ 501 h 645"/>
                <a:gd name="T54" fmla="*/ 113 w 532"/>
                <a:gd name="T55" fmla="*/ 511 h 645"/>
                <a:gd name="T56" fmla="*/ 111 w 532"/>
                <a:gd name="T57" fmla="*/ 561 h 645"/>
                <a:gd name="T58" fmla="*/ 135 w 532"/>
                <a:gd name="T59" fmla="*/ 547 h 645"/>
                <a:gd name="T60" fmla="*/ 141 w 532"/>
                <a:gd name="T61" fmla="*/ 572 h 645"/>
                <a:gd name="T62" fmla="*/ 113 w 532"/>
                <a:gd name="T63" fmla="*/ 569 h 645"/>
                <a:gd name="T64" fmla="*/ 138 w 532"/>
                <a:gd name="T65" fmla="*/ 613 h 645"/>
                <a:gd name="T66" fmla="*/ 163 w 532"/>
                <a:gd name="T67" fmla="*/ 612 h 645"/>
                <a:gd name="T68" fmla="*/ 140 w 532"/>
                <a:gd name="T69" fmla="*/ 622 h 645"/>
                <a:gd name="T70" fmla="*/ 131 w 532"/>
                <a:gd name="T71" fmla="*/ 645 h 645"/>
                <a:gd name="T72" fmla="*/ 400 w 532"/>
                <a:gd name="T7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7171" name="组合 44"/>
            <p:cNvGrpSpPr>
              <a:grpSpLocks/>
            </p:cNvGrpSpPr>
            <p:nvPr/>
          </p:nvGrpSpPr>
          <p:grpSpPr bwMode="auto"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7172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avLst/>
                <a:gdLst>
                  <a:gd name="T0" fmla="*/ 4 w 532"/>
                  <a:gd name="T1" fmla="*/ 115 h 644"/>
                  <a:gd name="T2" fmla="*/ 28 w 532"/>
                  <a:gd name="T3" fmla="*/ 101 h 644"/>
                  <a:gd name="T4" fmla="*/ 34 w 532"/>
                  <a:gd name="T5" fmla="*/ 126 h 644"/>
                  <a:gd name="T6" fmla="*/ 6 w 532"/>
                  <a:gd name="T7" fmla="*/ 123 h 644"/>
                  <a:gd name="T8" fmla="*/ 31 w 532"/>
                  <a:gd name="T9" fmla="*/ 168 h 644"/>
                  <a:gd name="T10" fmla="*/ 56 w 532"/>
                  <a:gd name="T11" fmla="*/ 166 h 644"/>
                  <a:gd name="T12" fmla="*/ 33 w 532"/>
                  <a:gd name="T13" fmla="*/ 176 h 644"/>
                  <a:gd name="T14" fmla="*/ 31 w 532"/>
                  <a:gd name="T15" fmla="*/ 226 h 644"/>
                  <a:gd name="T16" fmla="*/ 54 w 532"/>
                  <a:gd name="T17" fmla="*/ 212 h 644"/>
                  <a:gd name="T18" fmla="*/ 60 w 532"/>
                  <a:gd name="T19" fmla="*/ 237 h 644"/>
                  <a:gd name="T20" fmla="*/ 33 w 532"/>
                  <a:gd name="T21" fmla="*/ 235 h 644"/>
                  <a:gd name="T22" fmla="*/ 58 w 532"/>
                  <a:gd name="T23" fmla="*/ 279 h 644"/>
                  <a:gd name="T24" fmla="*/ 83 w 532"/>
                  <a:gd name="T25" fmla="*/ 277 h 644"/>
                  <a:gd name="T26" fmla="*/ 60 w 532"/>
                  <a:gd name="T27" fmla="*/ 287 h 644"/>
                  <a:gd name="T28" fmla="*/ 58 w 532"/>
                  <a:gd name="T29" fmla="*/ 338 h 644"/>
                  <a:gd name="T30" fmla="*/ 81 w 532"/>
                  <a:gd name="T31" fmla="*/ 323 h 644"/>
                  <a:gd name="T32" fmla="*/ 87 w 532"/>
                  <a:gd name="T33" fmla="*/ 348 h 644"/>
                  <a:gd name="T34" fmla="*/ 60 w 532"/>
                  <a:gd name="T35" fmla="*/ 346 h 644"/>
                  <a:gd name="T36" fmla="*/ 85 w 532"/>
                  <a:gd name="T37" fmla="*/ 390 h 644"/>
                  <a:gd name="T38" fmla="*/ 110 w 532"/>
                  <a:gd name="T39" fmla="*/ 389 h 644"/>
                  <a:gd name="T40" fmla="*/ 87 w 532"/>
                  <a:gd name="T41" fmla="*/ 399 h 644"/>
                  <a:gd name="T42" fmla="*/ 84 w 532"/>
                  <a:gd name="T43" fmla="*/ 449 h 644"/>
                  <a:gd name="T44" fmla="*/ 108 w 532"/>
                  <a:gd name="T45" fmla="*/ 435 h 644"/>
                  <a:gd name="T46" fmla="*/ 114 w 532"/>
                  <a:gd name="T47" fmla="*/ 460 h 644"/>
                  <a:gd name="T48" fmla="*/ 86 w 532"/>
                  <a:gd name="T49" fmla="*/ 457 h 644"/>
                  <a:gd name="T50" fmla="*/ 111 w 532"/>
                  <a:gd name="T51" fmla="*/ 502 h 644"/>
                  <a:gd name="T52" fmla="*/ 136 w 532"/>
                  <a:gd name="T53" fmla="*/ 500 h 644"/>
                  <a:gd name="T54" fmla="*/ 113 w 532"/>
                  <a:gd name="T55" fmla="*/ 510 h 644"/>
                  <a:gd name="T56" fmla="*/ 111 w 532"/>
                  <a:gd name="T57" fmla="*/ 560 h 644"/>
                  <a:gd name="T58" fmla="*/ 134 w 532"/>
                  <a:gd name="T59" fmla="*/ 546 h 644"/>
                  <a:gd name="T60" fmla="*/ 140 w 532"/>
                  <a:gd name="T61" fmla="*/ 571 h 644"/>
                  <a:gd name="T62" fmla="*/ 113 w 532"/>
                  <a:gd name="T63" fmla="*/ 569 h 644"/>
                  <a:gd name="T64" fmla="*/ 138 w 532"/>
                  <a:gd name="T65" fmla="*/ 613 h 644"/>
                  <a:gd name="T66" fmla="*/ 163 w 532"/>
                  <a:gd name="T67" fmla="*/ 611 h 644"/>
                  <a:gd name="T68" fmla="*/ 140 w 532"/>
                  <a:gd name="T69" fmla="*/ 621 h 644"/>
                  <a:gd name="T70" fmla="*/ 131 w 532"/>
                  <a:gd name="T71" fmla="*/ 644 h 644"/>
                  <a:gd name="T72" fmla="*/ 400 w 532"/>
                  <a:gd name="T73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3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avLst/>
                <a:gdLst>
                  <a:gd name="T0" fmla="*/ 0 w 628"/>
                  <a:gd name="T1" fmla="*/ 152 h 156"/>
                  <a:gd name="T2" fmla="*/ 628 w 628"/>
                  <a:gd name="T3" fmla="*/ 0 h 156"/>
                  <a:gd name="T4" fmla="*/ 628 w 628"/>
                  <a:gd name="T5" fmla="*/ 6 h 156"/>
                  <a:gd name="T6" fmla="*/ 0 w 628"/>
                  <a:gd name="T7" fmla="*/ 156 h 156"/>
                  <a:gd name="T8" fmla="*/ 0 w 628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4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5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6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avLst/>
                <a:gdLst>
                  <a:gd name="T0" fmla="*/ 0 w 628"/>
                  <a:gd name="T1" fmla="*/ 150 h 155"/>
                  <a:gd name="T2" fmla="*/ 628 w 628"/>
                  <a:gd name="T3" fmla="*/ 0 h 155"/>
                  <a:gd name="T4" fmla="*/ 628 w 628"/>
                  <a:gd name="T5" fmla="*/ 4 h 155"/>
                  <a:gd name="T6" fmla="*/ 2 w 628"/>
                  <a:gd name="T7" fmla="*/ 155 h 155"/>
                  <a:gd name="T8" fmla="*/ 0 w 628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7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8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avLst/>
                <a:gdLst>
                  <a:gd name="T0" fmla="*/ 0 w 630"/>
                  <a:gd name="T1" fmla="*/ 150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9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0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avLst/>
                <a:gdLst>
                  <a:gd name="T0" fmla="*/ 0 w 630"/>
                  <a:gd name="T1" fmla="*/ 150 h 156"/>
                  <a:gd name="T2" fmla="*/ 628 w 630"/>
                  <a:gd name="T3" fmla="*/ 0 h 156"/>
                  <a:gd name="T4" fmla="*/ 630 w 630"/>
                  <a:gd name="T5" fmla="*/ 4 h 156"/>
                  <a:gd name="T6" fmla="*/ 2 w 630"/>
                  <a:gd name="T7" fmla="*/ 156 h 156"/>
                  <a:gd name="T8" fmla="*/ 0 w 630"/>
                  <a:gd name="T9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1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avLst/>
                <a:gdLst>
                  <a:gd name="T0" fmla="*/ 0 w 628"/>
                  <a:gd name="T1" fmla="*/ 151 h 155"/>
                  <a:gd name="T2" fmla="*/ 626 w 628"/>
                  <a:gd name="T3" fmla="*/ 0 h 155"/>
                  <a:gd name="T4" fmla="*/ 628 w 628"/>
                  <a:gd name="T5" fmla="*/ 5 h 155"/>
                  <a:gd name="T6" fmla="*/ 0 w 628"/>
                  <a:gd name="T7" fmla="*/ 155 h 155"/>
                  <a:gd name="T8" fmla="*/ 0 w 628"/>
                  <a:gd name="T9" fmla="*/ 15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2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3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4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avLst/>
                <a:gdLst>
                  <a:gd name="T0" fmla="*/ 0 w 628"/>
                  <a:gd name="T1" fmla="*/ 149 h 155"/>
                  <a:gd name="T2" fmla="*/ 628 w 628"/>
                  <a:gd name="T3" fmla="*/ 0 h 155"/>
                  <a:gd name="T4" fmla="*/ 628 w 628"/>
                  <a:gd name="T5" fmla="*/ 3 h 155"/>
                  <a:gd name="T6" fmla="*/ 0 w 628"/>
                  <a:gd name="T7" fmla="*/ 155 h 155"/>
                  <a:gd name="T8" fmla="*/ 0 w 628"/>
                  <a:gd name="T9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5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avLst/>
                <a:gdLst>
                  <a:gd name="T0" fmla="*/ 0 w 628"/>
                  <a:gd name="T1" fmla="*/ 152 h 155"/>
                  <a:gd name="T2" fmla="*/ 628 w 628"/>
                  <a:gd name="T3" fmla="*/ 0 h 155"/>
                  <a:gd name="T4" fmla="*/ 628 w 628"/>
                  <a:gd name="T5" fmla="*/ 6 h 155"/>
                  <a:gd name="T6" fmla="*/ 2 w 628"/>
                  <a:gd name="T7" fmla="*/ 155 h 155"/>
                  <a:gd name="T8" fmla="*/ 0 w 628"/>
                  <a:gd name="T9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6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7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avLst/>
                <a:gdLst>
                  <a:gd name="T0" fmla="*/ 0 w 630"/>
                  <a:gd name="T1" fmla="*/ 149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8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avLst/>
                <a:gdLst>
                  <a:gd name="T0" fmla="*/ 0 w 630"/>
                  <a:gd name="T1" fmla="*/ 150 h 155"/>
                  <a:gd name="T2" fmla="*/ 628 w 630"/>
                  <a:gd name="T3" fmla="*/ 0 h 155"/>
                  <a:gd name="T4" fmla="*/ 630 w 630"/>
                  <a:gd name="T5" fmla="*/ 4 h 155"/>
                  <a:gd name="T6" fmla="*/ 2 w 630"/>
                  <a:gd name="T7" fmla="*/ 155 h 155"/>
                  <a:gd name="T8" fmla="*/ 0 w 630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9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0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avLst/>
                <a:gdLst>
                  <a:gd name="T0" fmla="*/ 0 w 628"/>
                  <a:gd name="T1" fmla="*/ 149 h 153"/>
                  <a:gd name="T2" fmla="*/ 626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1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2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avLst/>
                <a:gdLst>
                  <a:gd name="T0" fmla="*/ 243 w 248"/>
                  <a:gd name="T1" fmla="*/ 1015 h 1015"/>
                  <a:gd name="T2" fmla="*/ 248 w 248"/>
                  <a:gd name="T3" fmla="*/ 1013 h 1015"/>
                  <a:gd name="T4" fmla="*/ 4 w 248"/>
                  <a:gd name="T5" fmla="*/ 0 h 1015"/>
                  <a:gd name="T6" fmla="*/ 0 w 248"/>
                  <a:gd name="T7" fmla="*/ 0 h 1015"/>
                  <a:gd name="T8" fmla="*/ 243 w 248"/>
                  <a:gd name="T9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7193" name="组合 45"/>
            <p:cNvGrpSpPr>
              <a:grpSpLocks/>
            </p:cNvGrpSpPr>
            <p:nvPr/>
          </p:nvGrpSpPr>
          <p:grpSpPr bwMode="auto"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7194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avLst/>
                <a:gdLst>
                  <a:gd name="T0" fmla="*/ 61 w 87"/>
                  <a:gd name="T1" fmla="*/ 111 h 136"/>
                  <a:gd name="T2" fmla="*/ 24 w 87"/>
                  <a:gd name="T3" fmla="*/ 131 h 136"/>
                  <a:gd name="T4" fmla="*/ 24 w 87"/>
                  <a:gd name="T5" fmla="*/ 131 h 136"/>
                  <a:gd name="T6" fmla="*/ 5 w 87"/>
                  <a:gd name="T7" fmla="*/ 94 h 136"/>
                  <a:gd name="T8" fmla="*/ 26 w 87"/>
                  <a:gd name="T9" fmla="*/ 25 h 136"/>
                  <a:gd name="T10" fmla="*/ 63 w 87"/>
                  <a:gd name="T11" fmla="*/ 5 h 136"/>
                  <a:gd name="T12" fmla="*/ 63 w 87"/>
                  <a:gd name="T13" fmla="*/ 5 h 136"/>
                  <a:gd name="T14" fmla="*/ 82 w 87"/>
                  <a:gd name="T15" fmla="*/ 42 h 136"/>
                  <a:gd name="T16" fmla="*/ 61 w 87"/>
                  <a:gd name="T17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5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avLst/>
                <a:gdLst>
                  <a:gd name="T0" fmla="*/ 45 w 69"/>
                  <a:gd name="T1" fmla="*/ 1 h 132"/>
                  <a:gd name="T2" fmla="*/ 39 w 69"/>
                  <a:gd name="T3" fmla="*/ 0 h 132"/>
                  <a:gd name="T4" fmla="*/ 0 w 69"/>
                  <a:gd name="T5" fmla="*/ 124 h 132"/>
                  <a:gd name="T6" fmla="*/ 6 w 69"/>
                  <a:gd name="T7" fmla="*/ 127 h 132"/>
                  <a:gd name="T8" fmla="*/ 43 w 69"/>
                  <a:gd name="T9" fmla="*/ 107 h 132"/>
                  <a:gd name="T10" fmla="*/ 64 w 69"/>
                  <a:gd name="T11" fmla="*/ 38 h 132"/>
                  <a:gd name="T12" fmla="*/ 45 w 69"/>
                  <a:gd name="T13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6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avLst/>
                <a:gdLst>
                  <a:gd name="T0" fmla="*/ 35 w 43"/>
                  <a:gd name="T1" fmla="*/ 0 h 116"/>
                  <a:gd name="T2" fmla="*/ 0 w 43"/>
                  <a:gd name="T3" fmla="*/ 116 h 116"/>
                  <a:gd name="T4" fmla="*/ 19 w 43"/>
                  <a:gd name="T5" fmla="*/ 96 h 116"/>
                  <a:gd name="T6" fmla="*/ 40 w 43"/>
                  <a:gd name="T7" fmla="*/ 27 h 116"/>
                  <a:gd name="T8" fmla="*/ 35 w 4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7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avLst/>
                <a:gdLst>
                  <a:gd name="T0" fmla="*/ 104 w 350"/>
                  <a:gd name="T1" fmla="*/ 829 h 829"/>
                  <a:gd name="T2" fmla="*/ 0 w 350"/>
                  <a:gd name="T3" fmla="*/ 798 h 829"/>
                  <a:gd name="T4" fmla="*/ 245 w 350"/>
                  <a:gd name="T5" fmla="*/ 0 h 829"/>
                  <a:gd name="T6" fmla="*/ 350 w 350"/>
                  <a:gd name="T7" fmla="*/ 32 h 829"/>
                  <a:gd name="T8" fmla="*/ 104 w 350"/>
                  <a:gd name="T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8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avLst/>
                <a:gdLst>
                  <a:gd name="T0" fmla="*/ 245 w 309"/>
                  <a:gd name="T1" fmla="*/ 0 h 816"/>
                  <a:gd name="T2" fmla="*/ 0 w 309"/>
                  <a:gd name="T3" fmla="*/ 796 h 816"/>
                  <a:gd name="T4" fmla="*/ 63 w 309"/>
                  <a:gd name="T5" fmla="*/ 816 h 816"/>
                  <a:gd name="T6" fmla="*/ 309 w 309"/>
                  <a:gd name="T7" fmla="*/ 19 h 816"/>
                  <a:gd name="T8" fmla="*/ 245 w 309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9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avLst/>
                <a:gdLst>
                  <a:gd name="T0" fmla="*/ 244 w 268"/>
                  <a:gd name="T1" fmla="*/ 0 h 805"/>
                  <a:gd name="T2" fmla="*/ 0 w 268"/>
                  <a:gd name="T3" fmla="*/ 798 h 805"/>
                  <a:gd name="T4" fmla="*/ 22 w 268"/>
                  <a:gd name="T5" fmla="*/ 805 h 805"/>
                  <a:gd name="T6" fmla="*/ 268 w 268"/>
                  <a:gd name="T7" fmla="*/ 8 h 805"/>
                  <a:gd name="T8" fmla="*/ 244 w 268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0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avLst/>
                <a:gdLst>
                  <a:gd name="T0" fmla="*/ 104 w 104"/>
                  <a:gd name="T1" fmla="*/ 31 h 148"/>
                  <a:gd name="T2" fmla="*/ 11 w 104"/>
                  <a:gd name="T3" fmla="*/ 148 h 148"/>
                  <a:gd name="T4" fmla="*/ 0 w 104"/>
                  <a:gd name="T5" fmla="*/ 0 h 148"/>
                  <a:gd name="T6" fmla="*/ 104 w 104"/>
                  <a:gd name="T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1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3 w 28"/>
                  <a:gd name="T3" fmla="*/ 39 h 39"/>
                  <a:gd name="T4" fmla="*/ 28 w 28"/>
                  <a:gd name="T5" fmla="*/ 9 h 39"/>
                  <a:gd name="T6" fmla="*/ 0 w 2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2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avLst/>
                <a:gdLst>
                  <a:gd name="T0" fmla="*/ 62 w 65"/>
                  <a:gd name="T1" fmla="*/ 30 h 33"/>
                  <a:gd name="T2" fmla="*/ 58 w 65"/>
                  <a:gd name="T3" fmla="*/ 33 h 33"/>
                  <a:gd name="T4" fmla="*/ 3 w 65"/>
                  <a:gd name="T5" fmla="*/ 16 h 33"/>
                  <a:gd name="T6" fmla="*/ 0 w 65"/>
                  <a:gd name="T7" fmla="*/ 11 h 33"/>
                  <a:gd name="T8" fmla="*/ 3 w 65"/>
                  <a:gd name="T9" fmla="*/ 3 h 33"/>
                  <a:gd name="T10" fmla="*/ 7 w 65"/>
                  <a:gd name="T11" fmla="*/ 0 h 33"/>
                  <a:gd name="T12" fmla="*/ 62 w 65"/>
                  <a:gd name="T13" fmla="*/ 17 h 33"/>
                  <a:gd name="T14" fmla="*/ 65 w 65"/>
                  <a:gd name="T15" fmla="*/ 22 h 33"/>
                  <a:gd name="T16" fmla="*/ 62 w 65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3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avLst/>
                <a:gdLst>
                  <a:gd name="T0" fmla="*/ 38 w 41"/>
                  <a:gd name="T1" fmla="*/ 10 h 26"/>
                  <a:gd name="T2" fmla="*/ 5 w 41"/>
                  <a:gd name="T3" fmla="*/ 0 h 26"/>
                  <a:gd name="T4" fmla="*/ 0 w 41"/>
                  <a:gd name="T5" fmla="*/ 15 h 26"/>
                  <a:gd name="T6" fmla="*/ 34 w 41"/>
                  <a:gd name="T7" fmla="*/ 26 h 26"/>
                  <a:gd name="T8" fmla="*/ 38 w 41"/>
                  <a:gd name="T9" fmla="*/ 23 h 26"/>
                  <a:gd name="T10" fmla="*/ 41 w 41"/>
                  <a:gd name="T11" fmla="*/ 15 h 26"/>
                  <a:gd name="T12" fmla="*/ 38 w 4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4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avLst/>
                <a:gdLst>
                  <a:gd name="T0" fmla="*/ 12 w 12"/>
                  <a:gd name="T1" fmla="*/ 2 h 17"/>
                  <a:gd name="T2" fmla="*/ 7 w 12"/>
                  <a:gd name="T3" fmla="*/ 0 h 17"/>
                  <a:gd name="T4" fmla="*/ 3 w 12"/>
                  <a:gd name="T5" fmla="*/ 3 h 17"/>
                  <a:gd name="T6" fmla="*/ 0 w 12"/>
                  <a:gd name="T7" fmla="*/ 11 h 17"/>
                  <a:gd name="T8" fmla="*/ 3 w 12"/>
                  <a:gd name="T9" fmla="*/ 16 h 17"/>
                  <a:gd name="T10" fmla="*/ 7 w 12"/>
                  <a:gd name="T11" fmla="*/ 17 h 17"/>
                  <a:gd name="T12" fmla="*/ 12 w 12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5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avLst/>
                <a:gdLst>
                  <a:gd name="T0" fmla="*/ 16 w 19"/>
                  <a:gd name="T1" fmla="*/ 3 h 19"/>
                  <a:gd name="T2" fmla="*/ 4 w 19"/>
                  <a:gd name="T3" fmla="*/ 0 h 19"/>
                  <a:gd name="T4" fmla="*/ 0 w 19"/>
                  <a:gd name="T5" fmla="*/ 15 h 19"/>
                  <a:gd name="T6" fmla="*/ 12 w 19"/>
                  <a:gd name="T7" fmla="*/ 19 h 19"/>
                  <a:gd name="T8" fmla="*/ 16 w 19"/>
                  <a:gd name="T9" fmla="*/ 16 h 19"/>
                  <a:gd name="T10" fmla="*/ 19 w 19"/>
                  <a:gd name="T11" fmla="*/ 8 h 19"/>
                  <a:gd name="T12" fmla="*/ 16 w 19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7206" name="文本框 46"/>
            <p:cNvSpPr txBox="1">
              <a:spLocks noChangeArrowheads="1"/>
            </p:cNvSpPr>
            <p:nvPr/>
          </p:nvSpPr>
          <p:spPr bwMode="auto">
            <a:xfrm>
              <a:off x="512956" y="669075"/>
              <a:ext cx="1371600" cy="92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4400" b="1" dirty="0">
                  <a:latin typeface="微软雅黑" pitchFamily="34" charset="-122"/>
                  <a:ea typeface="微软雅黑" pitchFamily="34" charset="-122"/>
                </a:rPr>
                <a:t>ISI</a:t>
              </a:r>
              <a:endParaRPr lang="zh-CN" altLang="en-US" sz="4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07" name="组合 84"/>
          <p:cNvGrpSpPr>
            <a:grpSpLocks/>
          </p:cNvGrpSpPr>
          <p:nvPr/>
        </p:nvGrpSpPr>
        <p:grpSpPr bwMode="auto"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7208" name="组合 26"/>
            <p:cNvGrpSpPr>
              <a:grpSpLocks/>
            </p:cNvGrpSpPr>
            <p:nvPr/>
          </p:nvGrpSpPr>
          <p:grpSpPr bwMode="auto"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7209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0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1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3363968" y="2426279"/>
              <a:ext cx="4374751" cy="4618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Hewan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yang </a:t>
              </a:r>
              <a:r>
                <a:rPr lang="en-US" altLang="zh-CN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hampir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punah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13" name="组合 85"/>
          <p:cNvGrpSpPr>
            <a:grpSpLocks/>
          </p:cNvGrpSpPr>
          <p:nvPr/>
        </p:nvGrpSpPr>
        <p:grpSpPr bwMode="auto">
          <a:xfrm>
            <a:off x="3328988" y="3424238"/>
            <a:ext cx="5467351" cy="668337"/>
            <a:chOff x="3304323" y="3271345"/>
            <a:chExt cx="5467144" cy="668621"/>
          </a:xfrm>
        </p:grpSpPr>
        <p:grpSp>
          <p:nvGrpSpPr>
            <p:cNvPr id="7214" name="组合 30"/>
            <p:cNvGrpSpPr>
              <a:grpSpLocks/>
            </p:cNvGrpSpPr>
            <p:nvPr/>
          </p:nvGrpSpPr>
          <p:grpSpPr bwMode="auto"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7215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6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7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3470789" y="3405515"/>
              <a:ext cx="4161109" cy="400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Tumbuhan</a:t>
              </a: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yang </a:t>
              </a:r>
              <a:r>
                <a:rPr lang="en-US" altLang="zh-CN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hampir</a:t>
              </a: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punah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19" name="组合 86"/>
          <p:cNvGrpSpPr>
            <a:grpSpLocks/>
          </p:cNvGrpSpPr>
          <p:nvPr/>
        </p:nvGrpSpPr>
        <p:grpSpPr bwMode="auto"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7220" name="组合 34"/>
            <p:cNvGrpSpPr>
              <a:grpSpLocks/>
            </p:cNvGrpSpPr>
            <p:nvPr/>
          </p:nvGrpSpPr>
          <p:grpSpPr bwMode="auto"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7221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2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3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3622619" y="4451581"/>
              <a:ext cx="3525191" cy="5222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Cara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perlindungan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231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2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8532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Taman Safari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182643" y="4155281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sv-SE" sz="2400" dirty="0"/>
              <a:t>T</a:t>
            </a:r>
            <a:r>
              <a:rPr lang="sv-SE" sz="2400" dirty="0" smtClean="0"/>
              <a:t>empat </a:t>
            </a:r>
            <a:r>
              <a:rPr lang="sv-SE" sz="2400" dirty="0"/>
              <a:t>wisata keluarga berwawasan lingkungan yang berorientasi pada habitat satwa di alam bebas.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580188" y="4135200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ontoh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Taman Safari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Prigen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Taman Safari Bogor</a:t>
            </a:r>
          </a:p>
        </p:txBody>
      </p:sp>
      <p:pic>
        <p:nvPicPr>
          <p:cNvPr id="15362" name="Picture 2" descr="E:\SEKOLAH\kelas 6\hewan tumb\taman safa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22938"/>
            <a:ext cx="5352393" cy="35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6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348204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Binatang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169928" y="4548925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dirty="0" err="1"/>
              <a:t>T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, </a:t>
            </a:r>
            <a:r>
              <a:rPr lang="en-US" dirty="0" err="1"/>
              <a:t>merawat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kelestarian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melestarikan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, </a:t>
            </a:r>
            <a:r>
              <a:rPr lang="en-US" dirty="0" err="1"/>
              <a:t>kebun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satwa</a:t>
            </a:r>
            <a:r>
              <a:rPr lang="en-US" dirty="0"/>
              <a:t> </a:t>
            </a:r>
            <a:r>
              <a:rPr lang="en-US" dirty="0" err="1"/>
              <a:t>terancam</a:t>
            </a:r>
            <a:r>
              <a:rPr lang="en-US" dirty="0"/>
              <a:t> </a:t>
            </a:r>
            <a:r>
              <a:rPr lang="en-US" dirty="0" err="1"/>
              <a:t>punah</a:t>
            </a:r>
            <a:r>
              <a:rPr lang="en-US" dirty="0"/>
              <a:t>.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624638" y="4630500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ontoh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Binatang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Gembira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Loka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Kebun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Binatang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Ragunan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 descr="E:\SEKOLAH\kelas 6\hewan tumb\gembira l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5" y="2125662"/>
            <a:ext cx="4948079" cy="32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73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8816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Penangkaran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182643" y="4155281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Pemeliharaan</a:t>
            </a:r>
            <a:r>
              <a:rPr lang="en-US" sz="2000" dirty="0"/>
              <a:t> </a:t>
            </a:r>
            <a:r>
              <a:rPr lang="en-US" sz="2000" dirty="0" err="1"/>
              <a:t>hewan</a:t>
            </a:r>
            <a:r>
              <a:rPr lang="en-US" sz="2000" dirty="0"/>
              <a:t> yang </a:t>
            </a: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punah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supaya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punah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ekosistem</a:t>
            </a:r>
            <a:r>
              <a:rPr lang="en-US" sz="2000" dirty="0"/>
              <a:t> yang </a:t>
            </a: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serupa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aslinya</a:t>
            </a:r>
            <a:r>
              <a:rPr lang="en-US" sz="2000" dirty="0"/>
              <a:t>.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624638" y="4405841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ontoh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Taman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Nasional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Ujung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Kulon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Taman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Nasional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Way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Kambas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 descr="E:\SEKOLAH\kelas 6\hewan tumb\penangka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" y="2256631"/>
            <a:ext cx="5188557" cy="31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72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825" y="2965450"/>
            <a:ext cx="17637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238" y="1077913"/>
            <a:ext cx="192881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838" y="2927350"/>
            <a:ext cx="13731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1096963"/>
            <a:ext cx="14890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838" y="3081338"/>
            <a:ext cx="1473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713" y="928688"/>
            <a:ext cx="14065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2984500"/>
            <a:ext cx="16891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AutoShape 7"/>
          <p:cNvSpPr>
            <a:spLocks noChangeAspect="1" noChangeArrowheads="1" noTextEdit="1"/>
          </p:cNvSpPr>
          <p:nvPr/>
        </p:nvSpPr>
        <p:spPr bwMode="auto">
          <a:xfrm>
            <a:off x="9971088" y="2998788"/>
            <a:ext cx="16843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6873" name="Group 17"/>
          <p:cNvGrpSpPr>
            <a:grpSpLocks noChangeAspect="1"/>
          </p:cNvGrpSpPr>
          <p:nvPr/>
        </p:nvGrpSpPr>
        <p:grpSpPr bwMode="auto">
          <a:xfrm>
            <a:off x="2724150" y="3065463"/>
            <a:ext cx="1050925" cy="739775"/>
            <a:chOff x="-14" y="1987"/>
            <a:chExt cx="2818" cy="1981"/>
          </a:xfrm>
        </p:grpSpPr>
        <p:sp>
          <p:nvSpPr>
            <p:cNvPr id="3687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0" y="1997"/>
              <a:ext cx="2801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5" name="Freeform 18"/>
            <p:cNvSpPr>
              <a:spLocks noChangeArrowheads="1"/>
            </p:cNvSpPr>
            <p:nvPr/>
          </p:nvSpPr>
          <p:spPr bwMode="auto">
            <a:xfrm>
              <a:off x="274" y="2049"/>
              <a:ext cx="2149" cy="1919"/>
            </a:xfrm>
            <a:custGeom>
              <a:avLst/>
              <a:gdLst>
                <a:gd name="T0" fmla="*/ 32 w 619"/>
                <a:gd name="T1" fmla="*/ 0 h 552"/>
                <a:gd name="T2" fmla="*/ 529 w 619"/>
                <a:gd name="T3" fmla="*/ 342 h 552"/>
                <a:gd name="T4" fmla="*/ 608 w 619"/>
                <a:gd name="T5" fmla="*/ 539 h 552"/>
                <a:gd name="T6" fmla="*/ 555 w 619"/>
                <a:gd name="T7" fmla="*/ 536 h 552"/>
                <a:gd name="T8" fmla="*/ 510 w 619"/>
                <a:gd name="T9" fmla="*/ 354 h 552"/>
                <a:gd name="T10" fmla="*/ 0 w 619"/>
                <a:gd name="T11" fmla="*/ 45 h 552"/>
                <a:gd name="T12" fmla="*/ 32 w 619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552">
                  <a:moveTo>
                    <a:pt x="32" y="0"/>
                  </a:moveTo>
                  <a:cubicBezTo>
                    <a:pt x="32" y="0"/>
                    <a:pt x="491" y="297"/>
                    <a:pt x="529" y="342"/>
                  </a:cubicBezTo>
                  <a:cubicBezTo>
                    <a:pt x="568" y="387"/>
                    <a:pt x="619" y="525"/>
                    <a:pt x="608" y="539"/>
                  </a:cubicBezTo>
                  <a:cubicBezTo>
                    <a:pt x="598" y="552"/>
                    <a:pt x="560" y="546"/>
                    <a:pt x="555" y="536"/>
                  </a:cubicBezTo>
                  <a:cubicBezTo>
                    <a:pt x="551" y="526"/>
                    <a:pt x="559" y="397"/>
                    <a:pt x="510" y="354"/>
                  </a:cubicBezTo>
                  <a:cubicBezTo>
                    <a:pt x="461" y="312"/>
                    <a:pt x="0" y="45"/>
                    <a:pt x="0" y="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6" name="Freeform 19"/>
            <p:cNvSpPr>
              <a:spLocks noChangeArrowheads="1"/>
            </p:cNvSpPr>
            <p:nvPr/>
          </p:nvSpPr>
          <p:spPr bwMode="auto">
            <a:xfrm>
              <a:off x="-14" y="2560"/>
              <a:ext cx="2728" cy="782"/>
            </a:xfrm>
            <a:custGeom>
              <a:avLst/>
              <a:gdLst>
                <a:gd name="T0" fmla="*/ 786 w 786"/>
                <a:gd name="T1" fmla="*/ 171 h 225"/>
                <a:gd name="T2" fmla="*/ 207 w 786"/>
                <a:gd name="T3" fmla="*/ 2 h 225"/>
                <a:gd name="T4" fmla="*/ 4 w 786"/>
                <a:gd name="T5" fmla="*/ 65 h 225"/>
                <a:gd name="T6" fmla="*/ 40 w 786"/>
                <a:gd name="T7" fmla="*/ 104 h 225"/>
                <a:gd name="T8" fmla="*/ 209 w 786"/>
                <a:gd name="T9" fmla="*/ 25 h 225"/>
                <a:gd name="T10" fmla="*/ 771 w 786"/>
                <a:gd name="T11" fmla="*/ 225 h 225"/>
                <a:gd name="T12" fmla="*/ 786 w 786"/>
                <a:gd name="T13" fmla="*/ 1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225">
                  <a:moveTo>
                    <a:pt x="786" y="171"/>
                  </a:moveTo>
                  <a:cubicBezTo>
                    <a:pt x="786" y="171"/>
                    <a:pt x="266" y="3"/>
                    <a:pt x="207" y="2"/>
                  </a:cubicBezTo>
                  <a:cubicBezTo>
                    <a:pt x="148" y="0"/>
                    <a:pt x="8" y="48"/>
                    <a:pt x="4" y="65"/>
                  </a:cubicBezTo>
                  <a:cubicBezTo>
                    <a:pt x="0" y="82"/>
                    <a:pt x="29" y="107"/>
                    <a:pt x="40" y="104"/>
                  </a:cubicBezTo>
                  <a:cubicBezTo>
                    <a:pt x="50" y="102"/>
                    <a:pt x="145" y="14"/>
                    <a:pt x="209" y="25"/>
                  </a:cubicBezTo>
                  <a:cubicBezTo>
                    <a:pt x="273" y="36"/>
                    <a:pt x="771" y="225"/>
                    <a:pt x="771" y="225"/>
                  </a:cubicBezTo>
                  <a:cubicBezTo>
                    <a:pt x="786" y="171"/>
                    <a:pt x="786" y="171"/>
                    <a:pt x="786" y="171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7" name="Freeform 26"/>
            <p:cNvSpPr>
              <a:spLocks noEditPoints="1" noChangeArrowheads="1"/>
            </p:cNvSpPr>
            <p:nvPr/>
          </p:nvSpPr>
          <p:spPr bwMode="auto">
            <a:xfrm>
              <a:off x="31" y="1987"/>
              <a:ext cx="2773" cy="1918"/>
            </a:xfrm>
            <a:custGeom>
              <a:avLst/>
              <a:gdLst>
                <a:gd name="T0" fmla="*/ 794 w 799"/>
                <a:gd name="T1" fmla="*/ 356 h 552"/>
                <a:gd name="T2" fmla="*/ 791 w 799"/>
                <a:gd name="T3" fmla="*/ 330 h 552"/>
                <a:gd name="T4" fmla="*/ 103 w 799"/>
                <a:gd name="T5" fmla="*/ 3 h 552"/>
                <a:gd name="T6" fmla="*/ 81 w 799"/>
                <a:gd name="T7" fmla="*/ 18 h 552"/>
                <a:gd name="T8" fmla="*/ 81 w 799"/>
                <a:gd name="T9" fmla="*/ 41 h 552"/>
                <a:gd name="T10" fmla="*/ 78 w 799"/>
                <a:gd name="T11" fmla="*/ 46 h 552"/>
                <a:gd name="T12" fmla="*/ 10 w 799"/>
                <a:gd name="T13" fmla="*/ 189 h 552"/>
                <a:gd name="T14" fmla="*/ 32 w 799"/>
                <a:gd name="T15" fmla="*/ 249 h 552"/>
                <a:gd name="T16" fmla="*/ 269 w 799"/>
                <a:gd name="T17" fmla="*/ 362 h 552"/>
                <a:gd name="T18" fmla="*/ 329 w 799"/>
                <a:gd name="T19" fmla="*/ 341 h 552"/>
                <a:gd name="T20" fmla="*/ 397 w 799"/>
                <a:gd name="T21" fmla="*/ 198 h 552"/>
                <a:gd name="T22" fmla="*/ 399 w 799"/>
                <a:gd name="T23" fmla="*/ 194 h 552"/>
                <a:gd name="T24" fmla="*/ 457 w 799"/>
                <a:gd name="T25" fmla="*/ 221 h 552"/>
                <a:gd name="T26" fmla="*/ 455 w 799"/>
                <a:gd name="T27" fmla="*/ 225 h 552"/>
                <a:gd name="T28" fmla="*/ 387 w 799"/>
                <a:gd name="T29" fmla="*/ 368 h 552"/>
                <a:gd name="T30" fmla="*/ 408 w 799"/>
                <a:gd name="T31" fmla="*/ 428 h 552"/>
                <a:gd name="T32" fmla="*/ 645 w 799"/>
                <a:gd name="T33" fmla="*/ 541 h 552"/>
                <a:gd name="T34" fmla="*/ 706 w 799"/>
                <a:gd name="T35" fmla="*/ 520 h 552"/>
                <a:gd name="T36" fmla="*/ 773 w 799"/>
                <a:gd name="T37" fmla="*/ 377 h 552"/>
                <a:gd name="T38" fmla="*/ 775 w 799"/>
                <a:gd name="T39" fmla="*/ 372 h 552"/>
                <a:gd name="T40" fmla="*/ 794 w 799"/>
                <a:gd name="T41" fmla="*/ 356 h 552"/>
                <a:gd name="T42" fmla="*/ 377 w 799"/>
                <a:gd name="T43" fmla="*/ 188 h 552"/>
                <a:gd name="T44" fmla="*/ 309 w 799"/>
                <a:gd name="T45" fmla="*/ 331 h 552"/>
                <a:gd name="T46" fmla="*/ 279 w 799"/>
                <a:gd name="T47" fmla="*/ 342 h 552"/>
                <a:gd name="T48" fmla="*/ 41 w 799"/>
                <a:gd name="T49" fmla="*/ 229 h 552"/>
                <a:gd name="T50" fmla="*/ 31 w 799"/>
                <a:gd name="T51" fmla="*/ 199 h 552"/>
                <a:gd name="T52" fmla="*/ 99 w 799"/>
                <a:gd name="T53" fmla="*/ 56 h 552"/>
                <a:gd name="T54" fmla="*/ 101 w 799"/>
                <a:gd name="T55" fmla="*/ 52 h 552"/>
                <a:gd name="T56" fmla="*/ 378 w 799"/>
                <a:gd name="T57" fmla="*/ 184 h 552"/>
                <a:gd name="T58" fmla="*/ 377 w 799"/>
                <a:gd name="T59" fmla="*/ 188 h 552"/>
                <a:gd name="T60" fmla="*/ 685 w 799"/>
                <a:gd name="T61" fmla="*/ 510 h 552"/>
                <a:gd name="T62" fmla="*/ 655 w 799"/>
                <a:gd name="T63" fmla="*/ 521 h 552"/>
                <a:gd name="T64" fmla="*/ 418 w 799"/>
                <a:gd name="T65" fmla="*/ 408 h 552"/>
                <a:gd name="T66" fmla="*/ 407 w 799"/>
                <a:gd name="T67" fmla="*/ 378 h 552"/>
                <a:gd name="T68" fmla="*/ 475 w 799"/>
                <a:gd name="T69" fmla="*/ 235 h 552"/>
                <a:gd name="T70" fmla="*/ 477 w 799"/>
                <a:gd name="T71" fmla="*/ 231 h 552"/>
                <a:gd name="T72" fmla="*/ 755 w 799"/>
                <a:gd name="T73" fmla="*/ 363 h 552"/>
                <a:gd name="T74" fmla="*/ 753 w 799"/>
                <a:gd name="T75" fmla="*/ 367 h 552"/>
                <a:gd name="T76" fmla="*/ 685 w 799"/>
                <a:gd name="T77" fmla="*/ 5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9" h="552">
                  <a:moveTo>
                    <a:pt x="794" y="356"/>
                  </a:moveTo>
                  <a:cubicBezTo>
                    <a:pt x="799" y="345"/>
                    <a:pt x="798" y="333"/>
                    <a:pt x="791" y="33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7" y="0"/>
                    <a:pt x="87" y="6"/>
                    <a:pt x="81" y="18"/>
                  </a:cubicBezTo>
                  <a:cubicBezTo>
                    <a:pt x="77" y="27"/>
                    <a:pt x="77" y="37"/>
                    <a:pt x="81" y="41"/>
                  </a:cubicBezTo>
                  <a:cubicBezTo>
                    <a:pt x="80" y="43"/>
                    <a:pt x="79" y="45"/>
                    <a:pt x="78" y="4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0" y="212"/>
                    <a:pt x="9" y="239"/>
                    <a:pt x="32" y="249"/>
                  </a:cubicBezTo>
                  <a:cubicBezTo>
                    <a:pt x="269" y="362"/>
                    <a:pt x="269" y="362"/>
                    <a:pt x="269" y="362"/>
                  </a:cubicBezTo>
                  <a:cubicBezTo>
                    <a:pt x="291" y="373"/>
                    <a:pt x="318" y="363"/>
                    <a:pt x="329" y="341"/>
                  </a:cubicBezTo>
                  <a:cubicBezTo>
                    <a:pt x="397" y="198"/>
                    <a:pt x="397" y="198"/>
                    <a:pt x="397" y="198"/>
                  </a:cubicBezTo>
                  <a:cubicBezTo>
                    <a:pt x="398" y="196"/>
                    <a:pt x="398" y="195"/>
                    <a:pt x="399" y="194"/>
                  </a:cubicBezTo>
                  <a:cubicBezTo>
                    <a:pt x="457" y="221"/>
                    <a:pt x="457" y="221"/>
                    <a:pt x="457" y="221"/>
                  </a:cubicBezTo>
                  <a:cubicBezTo>
                    <a:pt x="456" y="223"/>
                    <a:pt x="455" y="224"/>
                    <a:pt x="455" y="225"/>
                  </a:cubicBezTo>
                  <a:cubicBezTo>
                    <a:pt x="387" y="368"/>
                    <a:pt x="387" y="368"/>
                    <a:pt x="387" y="368"/>
                  </a:cubicBezTo>
                  <a:cubicBezTo>
                    <a:pt x="376" y="391"/>
                    <a:pt x="385" y="418"/>
                    <a:pt x="408" y="428"/>
                  </a:cubicBezTo>
                  <a:cubicBezTo>
                    <a:pt x="645" y="541"/>
                    <a:pt x="645" y="541"/>
                    <a:pt x="645" y="541"/>
                  </a:cubicBezTo>
                  <a:cubicBezTo>
                    <a:pt x="668" y="552"/>
                    <a:pt x="695" y="542"/>
                    <a:pt x="706" y="520"/>
                  </a:cubicBezTo>
                  <a:cubicBezTo>
                    <a:pt x="773" y="377"/>
                    <a:pt x="773" y="377"/>
                    <a:pt x="773" y="377"/>
                  </a:cubicBezTo>
                  <a:cubicBezTo>
                    <a:pt x="774" y="375"/>
                    <a:pt x="775" y="373"/>
                    <a:pt x="775" y="372"/>
                  </a:cubicBezTo>
                  <a:cubicBezTo>
                    <a:pt x="782" y="372"/>
                    <a:pt x="789" y="366"/>
                    <a:pt x="794" y="356"/>
                  </a:cubicBezTo>
                  <a:close/>
                  <a:moveTo>
                    <a:pt x="377" y="188"/>
                  </a:moveTo>
                  <a:cubicBezTo>
                    <a:pt x="309" y="331"/>
                    <a:pt x="309" y="331"/>
                    <a:pt x="309" y="331"/>
                  </a:cubicBezTo>
                  <a:cubicBezTo>
                    <a:pt x="303" y="342"/>
                    <a:pt x="290" y="347"/>
                    <a:pt x="279" y="342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30" y="224"/>
                    <a:pt x="25" y="210"/>
                    <a:pt x="31" y="199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5"/>
                    <a:pt x="100" y="53"/>
                    <a:pt x="101" y="52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8" y="185"/>
                    <a:pt x="377" y="187"/>
                    <a:pt x="377" y="188"/>
                  </a:cubicBezTo>
                  <a:close/>
                  <a:moveTo>
                    <a:pt x="685" y="510"/>
                  </a:moveTo>
                  <a:cubicBezTo>
                    <a:pt x="680" y="521"/>
                    <a:pt x="666" y="526"/>
                    <a:pt x="655" y="521"/>
                  </a:cubicBezTo>
                  <a:cubicBezTo>
                    <a:pt x="418" y="408"/>
                    <a:pt x="418" y="408"/>
                    <a:pt x="418" y="408"/>
                  </a:cubicBezTo>
                  <a:cubicBezTo>
                    <a:pt x="406" y="402"/>
                    <a:pt x="402" y="389"/>
                    <a:pt x="407" y="378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3"/>
                    <a:pt x="476" y="232"/>
                    <a:pt x="477" y="231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4" y="364"/>
                    <a:pt x="754" y="366"/>
                    <a:pt x="753" y="367"/>
                  </a:cubicBezTo>
                  <a:lnTo>
                    <a:pt x="685" y="510"/>
                  </a:ln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78" name="组合 2049"/>
          <p:cNvGrpSpPr>
            <a:grpSpLocks/>
          </p:cNvGrpSpPr>
          <p:nvPr/>
        </p:nvGrpSpPr>
        <p:grpSpPr bwMode="auto">
          <a:xfrm>
            <a:off x="10007600" y="2790825"/>
            <a:ext cx="1690688" cy="2112963"/>
            <a:chOff x="10007319" y="2837330"/>
            <a:chExt cx="1690688" cy="2112029"/>
          </a:xfrm>
        </p:grpSpPr>
        <p:grpSp>
          <p:nvGrpSpPr>
            <p:cNvPr id="36879" name="组合 27"/>
            <p:cNvGrpSpPr>
              <a:grpSpLocks/>
            </p:cNvGrpSpPr>
            <p:nvPr/>
          </p:nvGrpSpPr>
          <p:grpSpPr bwMode="auto">
            <a:xfrm>
              <a:off x="10007319" y="3811121"/>
              <a:ext cx="1690688" cy="1138238"/>
              <a:chOff x="9926637" y="3448050"/>
              <a:chExt cx="1690688" cy="1138238"/>
            </a:xfrm>
          </p:grpSpPr>
          <p:sp>
            <p:nvSpPr>
              <p:cNvPr id="3688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999663" y="4316413"/>
                <a:ext cx="1309687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1" name="Freeform 10"/>
              <p:cNvSpPr>
                <a:spLocks noChangeArrowheads="1"/>
              </p:cNvSpPr>
              <p:nvPr/>
            </p:nvSpPr>
            <p:spPr bwMode="auto">
              <a:xfrm>
                <a:off x="9926637" y="4029075"/>
                <a:ext cx="1690688" cy="209550"/>
              </a:xfrm>
              <a:custGeom>
                <a:avLst/>
                <a:gdLst>
                  <a:gd name="T0" fmla="*/ 430 w 861"/>
                  <a:gd name="T1" fmla="*/ 0 h 106"/>
                  <a:gd name="T2" fmla="*/ 2 w 861"/>
                  <a:gd name="T3" fmla="*/ 32 h 106"/>
                  <a:gd name="T4" fmla="*/ 430 w 861"/>
                  <a:gd name="T5" fmla="*/ 106 h 106"/>
                  <a:gd name="T6" fmla="*/ 859 w 861"/>
                  <a:gd name="T7" fmla="*/ 32 h 106"/>
                  <a:gd name="T8" fmla="*/ 430 w 861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106">
                    <a:moveTo>
                      <a:pt x="430" y="0"/>
                    </a:moveTo>
                    <a:cubicBezTo>
                      <a:pt x="0" y="0"/>
                      <a:pt x="2" y="32"/>
                      <a:pt x="2" y="32"/>
                    </a:cubicBezTo>
                    <a:cubicBezTo>
                      <a:pt x="28" y="73"/>
                      <a:pt x="430" y="106"/>
                      <a:pt x="430" y="106"/>
                    </a:cubicBezTo>
                    <a:cubicBezTo>
                      <a:pt x="430" y="106"/>
                      <a:pt x="833" y="73"/>
                      <a:pt x="859" y="32"/>
                    </a:cubicBezTo>
                    <a:cubicBezTo>
                      <a:pt x="859" y="32"/>
                      <a:pt x="861" y="0"/>
                      <a:pt x="430" y="0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2" name="Freeform 11"/>
              <p:cNvSpPr>
                <a:spLocks noChangeArrowheads="1"/>
              </p:cNvSpPr>
              <p:nvPr/>
            </p:nvSpPr>
            <p:spPr bwMode="auto">
              <a:xfrm>
                <a:off x="11091863" y="3511550"/>
                <a:ext cx="411163" cy="561975"/>
              </a:xfrm>
              <a:custGeom>
                <a:avLst/>
                <a:gdLst>
                  <a:gd name="T0" fmla="*/ 14 w 210"/>
                  <a:gd name="T1" fmla="*/ 286 h 286"/>
                  <a:gd name="T2" fmla="*/ 0 w 210"/>
                  <a:gd name="T3" fmla="*/ 259 h 286"/>
                  <a:gd name="T4" fmla="*/ 142 w 210"/>
                  <a:gd name="T5" fmla="*/ 146 h 286"/>
                  <a:gd name="T6" fmla="*/ 168 w 210"/>
                  <a:gd name="T7" fmla="*/ 56 h 286"/>
                  <a:gd name="T8" fmla="*/ 130 w 210"/>
                  <a:gd name="T9" fmla="*/ 31 h 286"/>
                  <a:gd name="T10" fmla="*/ 102 w 210"/>
                  <a:gd name="T11" fmla="*/ 36 h 286"/>
                  <a:gd name="T12" fmla="*/ 90 w 210"/>
                  <a:gd name="T13" fmla="*/ 8 h 286"/>
                  <a:gd name="T14" fmla="*/ 130 w 210"/>
                  <a:gd name="T15" fmla="*/ 0 h 286"/>
                  <a:gd name="T16" fmla="*/ 196 w 210"/>
                  <a:gd name="T17" fmla="*/ 44 h 286"/>
                  <a:gd name="T18" fmla="*/ 167 w 210"/>
                  <a:gd name="T19" fmla="*/ 164 h 286"/>
                  <a:gd name="T20" fmla="*/ 14 w 210"/>
                  <a:gd name="T21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86">
                    <a:moveTo>
                      <a:pt x="14" y="286"/>
                    </a:moveTo>
                    <a:cubicBezTo>
                      <a:pt x="0" y="259"/>
                      <a:pt x="0" y="259"/>
                      <a:pt x="0" y="259"/>
                    </a:cubicBezTo>
                    <a:cubicBezTo>
                      <a:pt x="61" y="227"/>
                      <a:pt x="112" y="186"/>
                      <a:pt x="142" y="146"/>
                    </a:cubicBezTo>
                    <a:cubicBezTo>
                      <a:pt x="168" y="111"/>
                      <a:pt x="177" y="78"/>
                      <a:pt x="168" y="56"/>
                    </a:cubicBezTo>
                    <a:cubicBezTo>
                      <a:pt x="161" y="40"/>
                      <a:pt x="148" y="32"/>
                      <a:pt x="130" y="31"/>
                    </a:cubicBezTo>
                    <a:cubicBezTo>
                      <a:pt x="115" y="31"/>
                      <a:pt x="102" y="36"/>
                      <a:pt x="102" y="36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7"/>
                      <a:pt x="109" y="0"/>
                      <a:pt x="130" y="0"/>
                    </a:cubicBezTo>
                    <a:cubicBezTo>
                      <a:pt x="160" y="1"/>
                      <a:pt x="184" y="16"/>
                      <a:pt x="196" y="44"/>
                    </a:cubicBezTo>
                    <a:cubicBezTo>
                      <a:pt x="210" y="77"/>
                      <a:pt x="200" y="120"/>
                      <a:pt x="167" y="164"/>
                    </a:cubicBezTo>
                    <a:cubicBezTo>
                      <a:pt x="133" y="209"/>
                      <a:pt x="81" y="251"/>
                      <a:pt x="14" y="286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3" name="Freeform 12"/>
              <p:cNvSpPr>
                <a:spLocks noChangeArrowheads="1"/>
              </p:cNvSpPr>
              <p:nvPr/>
            </p:nvSpPr>
            <p:spPr bwMode="auto">
              <a:xfrm>
                <a:off x="10217150" y="4194175"/>
                <a:ext cx="1108075" cy="171450"/>
              </a:xfrm>
              <a:custGeom>
                <a:avLst/>
                <a:gdLst>
                  <a:gd name="T0" fmla="*/ 564 w 564"/>
                  <a:gd name="T1" fmla="*/ 22 h 87"/>
                  <a:gd name="T2" fmla="*/ 282 w 564"/>
                  <a:gd name="T3" fmla="*/ 59 h 87"/>
                  <a:gd name="T4" fmla="*/ 0 w 564"/>
                  <a:gd name="T5" fmla="*/ 22 h 87"/>
                  <a:gd name="T6" fmla="*/ 63 w 564"/>
                  <a:gd name="T7" fmla="*/ 59 h 87"/>
                  <a:gd name="T8" fmla="*/ 282 w 564"/>
                  <a:gd name="T9" fmla="*/ 87 h 87"/>
                  <a:gd name="T10" fmla="*/ 502 w 564"/>
                  <a:gd name="T11" fmla="*/ 59 h 87"/>
                  <a:gd name="T12" fmla="*/ 564 w 564"/>
                  <a:gd name="T13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4" h="87">
                    <a:moveTo>
                      <a:pt x="564" y="22"/>
                    </a:moveTo>
                    <a:cubicBezTo>
                      <a:pt x="495" y="0"/>
                      <a:pt x="282" y="59"/>
                      <a:pt x="282" y="59"/>
                    </a:cubicBezTo>
                    <a:cubicBezTo>
                      <a:pt x="282" y="59"/>
                      <a:pt x="69" y="0"/>
                      <a:pt x="0" y="22"/>
                    </a:cubicBezTo>
                    <a:cubicBezTo>
                      <a:pt x="0" y="22"/>
                      <a:pt x="55" y="36"/>
                      <a:pt x="63" y="59"/>
                    </a:cubicBezTo>
                    <a:cubicBezTo>
                      <a:pt x="63" y="59"/>
                      <a:pt x="60" y="87"/>
                      <a:pt x="282" y="87"/>
                    </a:cubicBezTo>
                    <a:cubicBezTo>
                      <a:pt x="504" y="87"/>
                      <a:pt x="502" y="59"/>
                      <a:pt x="502" y="59"/>
                    </a:cubicBezTo>
                    <a:cubicBezTo>
                      <a:pt x="510" y="36"/>
                      <a:pt x="564" y="22"/>
                      <a:pt x="564" y="22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4" name="Freeform 13"/>
              <p:cNvSpPr>
                <a:spLocks noChangeArrowheads="1"/>
              </p:cNvSpPr>
              <p:nvPr/>
            </p:nvSpPr>
            <p:spPr bwMode="auto">
              <a:xfrm>
                <a:off x="10215563" y="3448050"/>
                <a:ext cx="1112838" cy="766762"/>
              </a:xfrm>
              <a:custGeom>
                <a:avLst/>
                <a:gdLst>
                  <a:gd name="T0" fmla="*/ 559 w 567"/>
                  <a:gd name="T1" fmla="*/ 20 h 390"/>
                  <a:gd name="T2" fmla="*/ 8 w 567"/>
                  <a:gd name="T3" fmla="*/ 20 h 390"/>
                  <a:gd name="T4" fmla="*/ 283 w 567"/>
                  <a:gd name="T5" fmla="*/ 390 h 390"/>
                  <a:gd name="T6" fmla="*/ 559 w 567"/>
                  <a:gd name="T7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390">
                    <a:moveTo>
                      <a:pt x="559" y="20"/>
                    </a:moveTo>
                    <a:cubicBezTo>
                      <a:pt x="553" y="0"/>
                      <a:pt x="14" y="0"/>
                      <a:pt x="8" y="20"/>
                    </a:cubicBezTo>
                    <a:cubicBezTo>
                      <a:pt x="2" y="40"/>
                      <a:pt x="0" y="390"/>
                      <a:pt x="283" y="390"/>
                    </a:cubicBezTo>
                    <a:cubicBezTo>
                      <a:pt x="567" y="390"/>
                      <a:pt x="564" y="40"/>
                      <a:pt x="559" y="2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5" name="Freeform 14"/>
              <p:cNvSpPr>
                <a:spLocks noChangeArrowheads="1"/>
              </p:cNvSpPr>
              <p:nvPr/>
            </p:nvSpPr>
            <p:spPr bwMode="auto">
              <a:xfrm>
                <a:off x="9931400" y="4092575"/>
                <a:ext cx="1682750" cy="217487"/>
              </a:xfrm>
              <a:custGeom>
                <a:avLst/>
                <a:gdLst>
                  <a:gd name="T0" fmla="*/ 428 w 857"/>
                  <a:gd name="T1" fmla="*/ 33 h 111"/>
                  <a:gd name="T2" fmla="*/ 0 w 857"/>
                  <a:gd name="T3" fmla="*/ 0 h 111"/>
                  <a:gd name="T4" fmla="*/ 428 w 857"/>
                  <a:gd name="T5" fmla="*/ 111 h 111"/>
                  <a:gd name="T6" fmla="*/ 857 w 857"/>
                  <a:gd name="T7" fmla="*/ 0 h 111"/>
                  <a:gd name="T8" fmla="*/ 428 w 857"/>
                  <a:gd name="T9" fmla="*/ 3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111">
                    <a:moveTo>
                      <a:pt x="428" y="33"/>
                    </a:moveTo>
                    <a:cubicBezTo>
                      <a:pt x="89" y="33"/>
                      <a:pt x="0" y="0"/>
                      <a:pt x="0" y="0"/>
                    </a:cubicBezTo>
                    <a:cubicBezTo>
                      <a:pt x="50" y="110"/>
                      <a:pt x="428" y="111"/>
                      <a:pt x="428" y="111"/>
                    </a:cubicBezTo>
                    <a:cubicBezTo>
                      <a:pt x="428" y="111"/>
                      <a:pt x="807" y="110"/>
                      <a:pt x="857" y="0"/>
                    </a:cubicBezTo>
                    <a:cubicBezTo>
                      <a:pt x="857" y="0"/>
                      <a:pt x="768" y="33"/>
                      <a:pt x="428" y="33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42" name="Freeform 15"/>
            <p:cNvSpPr/>
            <p:nvPr/>
          </p:nvSpPr>
          <p:spPr bwMode="auto">
            <a:xfrm>
              <a:off x="10318469" y="2837330"/>
              <a:ext cx="1265238" cy="991749"/>
            </a:xfrm>
            <a:custGeom>
              <a:avLst/>
              <a:gdLst>
                <a:gd name="T0" fmla="*/ 528 w 642"/>
                <a:gd name="T1" fmla="*/ 0 h 548"/>
                <a:gd name="T2" fmla="*/ 0 w 642"/>
                <a:gd name="T3" fmla="*/ 0 h 548"/>
                <a:gd name="T4" fmla="*/ 113 w 642"/>
                <a:gd name="T5" fmla="*/ 334 h 548"/>
                <a:gd name="T6" fmla="*/ 10 w 642"/>
                <a:gd name="T7" fmla="*/ 548 h 548"/>
                <a:gd name="T8" fmla="*/ 538 w 642"/>
                <a:gd name="T9" fmla="*/ 548 h 548"/>
                <a:gd name="T10" fmla="*/ 641 w 642"/>
                <a:gd name="T11" fmla="*/ 334 h 548"/>
                <a:gd name="T12" fmla="*/ 528 w 642"/>
                <a:gd name="T1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548">
                  <a:moveTo>
                    <a:pt x="5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12" y="200"/>
                    <a:pt x="113" y="334"/>
                  </a:cubicBezTo>
                  <a:cubicBezTo>
                    <a:pt x="114" y="468"/>
                    <a:pt x="10" y="424"/>
                    <a:pt x="10" y="548"/>
                  </a:cubicBezTo>
                  <a:cubicBezTo>
                    <a:pt x="538" y="548"/>
                    <a:pt x="538" y="548"/>
                    <a:pt x="538" y="548"/>
                  </a:cubicBezTo>
                  <a:cubicBezTo>
                    <a:pt x="538" y="424"/>
                    <a:pt x="642" y="468"/>
                    <a:pt x="641" y="334"/>
                  </a:cubicBezTo>
                  <a:cubicBezTo>
                    <a:pt x="640" y="200"/>
                    <a:pt x="528" y="186"/>
                    <a:pt x="528" y="0"/>
                  </a:cubicBezTo>
                </a:path>
              </a:pathLst>
            </a:custGeom>
            <a:gradFill flip="none" rotWithShape="1">
              <a:gsLst>
                <a:gs pos="31400">
                  <a:srgbClr val="EAF2FA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8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887" name="组合 2057"/>
          <p:cNvGrpSpPr>
            <a:grpSpLocks/>
          </p:cNvGrpSpPr>
          <p:nvPr/>
        </p:nvGrpSpPr>
        <p:grpSpPr bwMode="auto">
          <a:xfrm>
            <a:off x="1071563" y="5440363"/>
            <a:ext cx="10006012" cy="1052512"/>
            <a:chOff x="1071563" y="5353051"/>
            <a:chExt cx="10006012" cy="1139825"/>
          </a:xfrm>
        </p:grpSpPr>
        <p:sp>
          <p:nvSpPr>
            <p:cNvPr id="3688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/>
            </a:p>
          </p:txBody>
        </p:sp>
        <p:sp>
          <p:nvSpPr>
            <p:cNvPr id="3688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0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91" name="组合 42"/>
          <p:cNvGrpSpPr>
            <a:grpSpLocks/>
          </p:cNvGrpSpPr>
          <p:nvPr/>
        </p:nvGrpSpPr>
        <p:grpSpPr bwMode="auto">
          <a:xfrm>
            <a:off x="331788" y="669925"/>
            <a:ext cx="2024062" cy="2025650"/>
            <a:chOff x="331788" y="715962"/>
            <a:chExt cx="2024063" cy="2025651"/>
          </a:xfrm>
        </p:grpSpPr>
        <p:sp>
          <p:nvSpPr>
            <p:cNvPr id="36892" name="Freeform 36"/>
            <p:cNvSpPr>
              <a:spLocks noChangeArrowheads="1"/>
            </p:cNvSpPr>
            <p:nvPr/>
          </p:nvSpPr>
          <p:spPr bwMode="auto">
            <a:xfrm>
              <a:off x="441325" y="825500"/>
              <a:ext cx="1804988" cy="1806576"/>
            </a:xfrm>
            <a:custGeom>
              <a:avLst/>
              <a:gdLst>
                <a:gd name="T0" fmla="*/ 82 w 746"/>
                <a:gd name="T1" fmla="*/ 223 h 746"/>
                <a:gd name="T2" fmla="*/ 224 w 746"/>
                <a:gd name="T3" fmla="*/ 664 h 746"/>
                <a:gd name="T4" fmla="*/ 664 w 746"/>
                <a:gd name="T5" fmla="*/ 522 h 746"/>
                <a:gd name="T6" fmla="*/ 523 w 746"/>
                <a:gd name="T7" fmla="*/ 82 h 746"/>
                <a:gd name="T8" fmla="*/ 82 w 746"/>
                <a:gd name="T9" fmla="*/ 22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746">
                  <a:moveTo>
                    <a:pt x="82" y="223"/>
                  </a:moveTo>
                  <a:cubicBezTo>
                    <a:pt x="0" y="384"/>
                    <a:pt x="63" y="581"/>
                    <a:pt x="224" y="664"/>
                  </a:cubicBezTo>
                  <a:cubicBezTo>
                    <a:pt x="384" y="746"/>
                    <a:pt x="581" y="683"/>
                    <a:pt x="664" y="522"/>
                  </a:cubicBezTo>
                  <a:cubicBezTo>
                    <a:pt x="746" y="362"/>
                    <a:pt x="683" y="165"/>
                    <a:pt x="523" y="82"/>
                  </a:cubicBezTo>
                  <a:cubicBezTo>
                    <a:pt x="362" y="0"/>
                    <a:pt x="165" y="63"/>
                    <a:pt x="8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3" name="Freeform 37"/>
            <p:cNvSpPr>
              <a:spLocks noChangeArrowheads="1"/>
            </p:cNvSpPr>
            <p:nvPr/>
          </p:nvSpPr>
          <p:spPr bwMode="auto">
            <a:xfrm>
              <a:off x="649288" y="827087"/>
              <a:ext cx="1585913" cy="1211263"/>
            </a:xfrm>
            <a:custGeom>
              <a:avLst/>
              <a:gdLst>
                <a:gd name="T0" fmla="*/ 416 w 655"/>
                <a:gd name="T1" fmla="*/ 125 h 500"/>
                <a:gd name="T2" fmla="*/ 0 w 655"/>
                <a:gd name="T3" fmla="*/ 215 h 500"/>
                <a:gd name="T4" fmla="*/ 437 w 655"/>
                <a:gd name="T5" fmla="*/ 81 h 500"/>
                <a:gd name="T6" fmla="*/ 588 w 655"/>
                <a:gd name="T7" fmla="*/ 500 h 500"/>
                <a:gd name="T8" fmla="*/ 416 w 655"/>
                <a:gd name="T9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00">
                  <a:moveTo>
                    <a:pt x="416" y="125"/>
                  </a:moveTo>
                  <a:cubicBezTo>
                    <a:pt x="273" y="51"/>
                    <a:pt x="97" y="93"/>
                    <a:pt x="0" y="215"/>
                  </a:cubicBezTo>
                  <a:cubicBezTo>
                    <a:pt x="85" y="60"/>
                    <a:pt x="279" y="0"/>
                    <a:pt x="437" y="81"/>
                  </a:cubicBezTo>
                  <a:cubicBezTo>
                    <a:pt x="590" y="160"/>
                    <a:pt x="655" y="343"/>
                    <a:pt x="588" y="500"/>
                  </a:cubicBezTo>
                  <a:cubicBezTo>
                    <a:pt x="622" y="354"/>
                    <a:pt x="554" y="195"/>
                    <a:pt x="416" y="125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4" name="Freeform 38"/>
            <p:cNvSpPr>
              <a:spLocks noEditPoints="1" noChangeArrowheads="1"/>
            </p:cNvSpPr>
            <p:nvPr/>
          </p:nvSpPr>
          <p:spPr bwMode="auto">
            <a:xfrm>
              <a:off x="331788" y="715962"/>
              <a:ext cx="2024063" cy="2025651"/>
            </a:xfrm>
            <a:custGeom>
              <a:avLst/>
              <a:gdLst>
                <a:gd name="T0" fmla="*/ 566 w 836"/>
                <a:gd name="T1" fmla="*/ 130 h 836"/>
                <a:gd name="T2" fmla="*/ 706 w 836"/>
                <a:gd name="T3" fmla="*/ 566 h 836"/>
                <a:gd name="T4" fmla="*/ 270 w 836"/>
                <a:gd name="T5" fmla="*/ 706 h 836"/>
                <a:gd name="T6" fmla="*/ 130 w 836"/>
                <a:gd name="T7" fmla="*/ 270 h 836"/>
                <a:gd name="T8" fmla="*/ 566 w 836"/>
                <a:gd name="T9" fmla="*/ 130 h 836"/>
                <a:gd name="T10" fmla="*/ 585 w 836"/>
                <a:gd name="T11" fmla="*/ 93 h 836"/>
                <a:gd name="T12" fmla="*/ 93 w 836"/>
                <a:gd name="T13" fmla="*/ 251 h 836"/>
                <a:gd name="T14" fmla="*/ 251 w 836"/>
                <a:gd name="T15" fmla="*/ 743 h 836"/>
                <a:gd name="T16" fmla="*/ 743 w 836"/>
                <a:gd name="T17" fmla="*/ 585 h 836"/>
                <a:gd name="T18" fmla="*/ 585 w 836"/>
                <a:gd name="T19" fmla="*/ 93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836">
                  <a:moveTo>
                    <a:pt x="566" y="130"/>
                  </a:moveTo>
                  <a:cubicBezTo>
                    <a:pt x="725" y="212"/>
                    <a:pt x="788" y="407"/>
                    <a:pt x="706" y="566"/>
                  </a:cubicBezTo>
                  <a:cubicBezTo>
                    <a:pt x="624" y="725"/>
                    <a:pt x="429" y="788"/>
                    <a:pt x="270" y="706"/>
                  </a:cubicBezTo>
                  <a:cubicBezTo>
                    <a:pt x="111" y="624"/>
                    <a:pt x="48" y="429"/>
                    <a:pt x="130" y="270"/>
                  </a:cubicBezTo>
                  <a:cubicBezTo>
                    <a:pt x="212" y="111"/>
                    <a:pt x="407" y="48"/>
                    <a:pt x="566" y="130"/>
                  </a:cubicBezTo>
                  <a:moveTo>
                    <a:pt x="585" y="93"/>
                  </a:moveTo>
                  <a:cubicBezTo>
                    <a:pt x="406" y="0"/>
                    <a:pt x="185" y="71"/>
                    <a:pt x="93" y="251"/>
                  </a:cubicBezTo>
                  <a:cubicBezTo>
                    <a:pt x="0" y="430"/>
                    <a:pt x="71" y="651"/>
                    <a:pt x="251" y="743"/>
                  </a:cubicBezTo>
                  <a:cubicBezTo>
                    <a:pt x="430" y="836"/>
                    <a:pt x="651" y="765"/>
                    <a:pt x="743" y="585"/>
                  </a:cubicBezTo>
                  <a:cubicBezTo>
                    <a:pt x="836" y="406"/>
                    <a:pt x="765" y="185"/>
                    <a:pt x="585" y="93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5" name="Freeform 39"/>
            <p:cNvSpPr>
              <a:spLocks noChangeArrowheads="1"/>
            </p:cNvSpPr>
            <p:nvPr/>
          </p:nvSpPr>
          <p:spPr bwMode="auto">
            <a:xfrm>
              <a:off x="992188" y="2281238"/>
              <a:ext cx="76200" cy="119063"/>
            </a:xfrm>
            <a:custGeom>
              <a:avLst/>
              <a:gdLst>
                <a:gd name="T0" fmla="*/ 18 w 31"/>
                <a:gd name="T1" fmla="*/ 11 h 49"/>
                <a:gd name="T2" fmla="*/ 23 w 31"/>
                <a:gd name="T3" fmla="*/ 0 h 49"/>
                <a:gd name="T4" fmla="*/ 31 w 31"/>
                <a:gd name="T5" fmla="*/ 4 h 49"/>
                <a:gd name="T6" fmla="*/ 25 w 31"/>
                <a:gd name="T7" fmla="*/ 15 h 49"/>
                <a:gd name="T8" fmla="*/ 28 w 31"/>
                <a:gd name="T9" fmla="*/ 31 h 49"/>
                <a:gd name="T10" fmla="*/ 13 w 31"/>
                <a:gd name="T11" fmla="*/ 38 h 49"/>
                <a:gd name="T12" fmla="*/ 7 w 31"/>
                <a:gd name="T13" fmla="*/ 49 h 49"/>
                <a:gd name="T14" fmla="*/ 0 w 31"/>
                <a:gd name="T15" fmla="*/ 45 h 49"/>
                <a:gd name="T16" fmla="*/ 6 w 31"/>
                <a:gd name="T17" fmla="*/ 34 h 49"/>
                <a:gd name="T18" fmla="*/ 3 w 31"/>
                <a:gd name="T19" fmla="*/ 18 h 49"/>
                <a:gd name="T20" fmla="*/ 18 w 31"/>
                <a:gd name="T2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8" y="1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9"/>
                    <a:pt x="30" y="25"/>
                    <a:pt x="28" y="31"/>
                  </a:cubicBezTo>
                  <a:cubicBezTo>
                    <a:pt x="25" y="36"/>
                    <a:pt x="19" y="39"/>
                    <a:pt x="13" y="3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0"/>
                    <a:pt x="0" y="24"/>
                    <a:pt x="3" y="18"/>
                  </a:cubicBezTo>
                  <a:cubicBezTo>
                    <a:pt x="6" y="13"/>
                    <a:pt x="12" y="10"/>
                    <a:pt x="18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6" name="Freeform 40"/>
            <p:cNvSpPr>
              <a:spLocks noChangeArrowheads="1"/>
            </p:cNvSpPr>
            <p:nvPr/>
          </p:nvSpPr>
          <p:spPr bwMode="auto">
            <a:xfrm>
              <a:off x="1624013" y="1050925"/>
              <a:ext cx="76200" cy="117475"/>
            </a:xfrm>
            <a:custGeom>
              <a:avLst/>
              <a:gdLst>
                <a:gd name="T0" fmla="*/ 17 w 31"/>
                <a:gd name="T1" fmla="*/ 12 h 49"/>
                <a:gd name="T2" fmla="*/ 23 w 31"/>
                <a:gd name="T3" fmla="*/ 0 h 49"/>
                <a:gd name="T4" fmla="*/ 31 w 31"/>
                <a:gd name="T5" fmla="*/ 4 h 49"/>
                <a:gd name="T6" fmla="*/ 24 w 31"/>
                <a:gd name="T7" fmla="*/ 16 h 49"/>
                <a:gd name="T8" fmla="*/ 27 w 31"/>
                <a:gd name="T9" fmla="*/ 32 h 49"/>
                <a:gd name="T10" fmla="*/ 12 w 31"/>
                <a:gd name="T11" fmla="*/ 39 h 49"/>
                <a:gd name="T12" fmla="*/ 7 w 31"/>
                <a:gd name="T13" fmla="*/ 49 h 49"/>
                <a:gd name="T14" fmla="*/ 0 w 31"/>
                <a:gd name="T15" fmla="*/ 45 h 49"/>
                <a:gd name="T16" fmla="*/ 5 w 31"/>
                <a:gd name="T17" fmla="*/ 35 h 49"/>
                <a:gd name="T18" fmla="*/ 2 w 31"/>
                <a:gd name="T19" fmla="*/ 19 h 49"/>
                <a:gd name="T20" fmla="*/ 17 w 31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7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0"/>
                    <a:pt x="30" y="27"/>
                    <a:pt x="27" y="32"/>
                  </a:cubicBezTo>
                  <a:cubicBezTo>
                    <a:pt x="24" y="38"/>
                    <a:pt x="18" y="40"/>
                    <a:pt x="12" y="3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2" y="19"/>
                  </a:cubicBezTo>
                  <a:cubicBezTo>
                    <a:pt x="5" y="14"/>
                    <a:pt x="11" y="11"/>
                    <a:pt x="17" y="1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7" name="Freeform 41"/>
            <p:cNvSpPr>
              <a:spLocks noChangeArrowheads="1"/>
            </p:cNvSpPr>
            <p:nvPr/>
          </p:nvSpPr>
          <p:spPr bwMode="auto">
            <a:xfrm>
              <a:off x="708025" y="2058988"/>
              <a:ext cx="115888" cy="84138"/>
            </a:xfrm>
            <a:custGeom>
              <a:avLst/>
              <a:gdLst>
                <a:gd name="T0" fmla="*/ 73 w 73"/>
                <a:gd name="T1" fmla="*/ 10 h 53"/>
                <a:gd name="T2" fmla="*/ 7 w 73"/>
                <a:gd name="T3" fmla="*/ 53 h 53"/>
                <a:gd name="T4" fmla="*/ 0 w 73"/>
                <a:gd name="T5" fmla="*/ 42 h 53"/>
                <a:gd name="T6" fmla="*/ 65 w 73"/>
                <a:gd name="T7" fmla="*/ 0 h 53"/>
                <a:gd name="T8" fmla="*/ 73 w 73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3" y="10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8" name="Freeform 42"/>
            <p:cNvSpPr>
              <a:spLocks noChangeArrowheads="1"/>
            </p:cNvSpPr>
            <p:nvPr/>
          </p:nvSpPr>
          <p:spPr bwMode="auto">
            <a:xfrm>
              <a:off x="593725" y="1746250"/>
              <a:ext cx="123825" cy="25400"/>
            </a:xfrm>
            <a:custGeom>
              <a:avLst/>
              <a:gdLst>
                <a:gd name="T0" fmla="*/ 78 w 78"/>
                <a:gd name="T1" fmla="*/ 12 h 16"/>
                <a:gd name="T2" fmla="*/ 0 w 78"/>
                <a:gd name="T3" fmla="*/ 16 h 16"/>
                <a:gd name="T4" fmla="*/ 0 w 78"/>
                <a:gd name="T5" fmla="*/ 4 h 16"/>
                <a:gd name="T6" fmla="*/ 78 w 78"/>
                <a:gd name="T7" fmla="*/ 0 h 16"/>
                <a:gd name="T8" fmla="*/ 78 w 78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78" y="12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78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9" name="Freeform 43"/>
            <p:cNvSpPr>
              <a:spLocks noChangeArrowheads="1"/>
            </p:cNvSpPr>
            <p:nvPr/>
          </p:nvSpPr>
          <p:spPr bwMode="auto">
            <a:xfrm>
              <a:off x="671513" y="1373188"/>
              <a:ext cx="117475" cy="74613"/>
            </a:xfrm>
            <a:custGeom>
              <a:avLst/>
              <a:gdLst>
                <a:gd name="T0" fmla="*/ 4 w 49"/>
                <a:gd name="T1" fmla="*/ 0 h 31"/>
                <a:gd name="T2" fmla="*/ 16 w 49"/>
                <a:gd name="T3" fmla="*/ 6 h 31"/>
                <a:gd name="T4" fmla="*/ 31 w 49"/>
                <a:gd name="T5" fmla="*/ 4 h 31"/>
                <a:gd name="T6" fmla="*/ 39 w 49"/>
                <a:gd name="T7" fmla="*/ 18 h 31"/>
                <a:gd name="T8" fmla="*/ 49 w 49"/>
                <a:gd name="T9" fmla="*/ 23 h 31"/>
                <a:gd name="T10" fmla="*/ 46 w 49"/>
                <a:gd name="T11" fmla="*/ 31 h 31"/>
                <a:gd name="T12" fmla="*/ 35 w 49"/>
                <a:gd name="T13" fmla="*/ 25 h 31"/>
                <a:gd name="T14" fmla="*/ 19 w 49"/>
                <a:gd name="T15" fmla="*/ 28 h 31"/>
                <a:gd name="T16" fmla="*/ 12 w 49"/>
                <a:gd name="T17" fmla="*/ 13 h 31"/>
                <a:gd name="T18" fmla="*/ 0 w 49"/>
                <a:gd name="T19" fmla="*/ 7 h 31"/>
                <a:gd name="T20" fmla="*/ 4 w 4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1">
                  <a:moveTo>
                    <a:pt x="4" y="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0" y="2"/>
                    <a:pt x="26" y="1"/>
                    <a:pt x="31" y="4"/>
                  </a:cubicBezTo>
                  <a:cubicBezTo>
                    <a:pt x="37" y="6"/>
                    <a:pt x="39" y="12"/>
                    <a:pt x="39" y="1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1" y="30"/>
                    <a:pt x="24" y="31"/>
                    <a:pt x="19" y="28"/>
                  </a:cubicBezTo>
                  <a:cubicBezTo>
                    <a:pt x="13" y="25"/>
                    <a:pt x="10" y="19"/>
                    <a:pt x="12" y="1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0" name="Freeform 44"/>
            <p:cNvSpPr>
              <a:spLocks noChangeArrowheads="1"/>
            </p:cNvSpPr>
            <p:nvPr/>
          </p:nvSpPr>
          <p:spPr bwMode="auto">
            <a:xfrm>
              <a:off x="930275" y="1087438"/>
              <a:ext cx="82550" cy="112713"/>
            </a:xfrm>
            <a:custGeom>
              <a:avLst/>
              <a:gdLst>
                <a:gd name="T0" fmla="*/ 0 w 52"/>
                <a:gd name="T1" fmla="*/ 6 h 71"/>
                <a:gd name="T2" fmla="*/ 10 w 52"/>
                <a:gd name="T3" fmla="*/ 0 h 71"/>
                <a:gd name="T4" fmla="*/ 52 w 52"/>
                <a:gd name="T5" fmla="*/ 65 h 71"/>
                <a:gd name="T6" fmla="*/ 41 w 52"/>
                <a:gd name="T7" fmla="*/ 71 h 71"/>
                <a:gd name="T8" fmla="*/ 0 w 52"/>
                <a:gd name="T9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1">
                  <a:moveTo>
                    <a:pt x="0" y="6"/>
                  </a:moveTo>
                  <a:lnTo>
                    <a:pt x="10" y="0"/>
                  </a:lnTo>
                  <a:lnTo>
                    <a:pt x="52" y="65"/>
                  </a:lnTo>
                  <a:lnTo>
                    <a:pt x="41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1" name="Freeform 45"/>
            <p:cNvSpPr>
              <a:spLocks noChangeArrowheads="1"/>
            </p:cNvSpPr>
            <p:nvPr/>
          </p:nvSpPr>
          <p:spPr bwMode="auto">
            <a:xfrm>
              <a:off x="1298575" y="973138"/>
              <a:ext cx="25400" cy="123825"/>
            </a:xfrm>
            <a:custGeom>
              <a:avLst/>
              <a:gdLst>
                <a:gd name="T0" fmla="*/ 16 w 16"/>
                <a:gd name="T1" fmla="*/ 78 h 78"/>
                <a:gd name="T2" fmla="*/ 4 w 16"/>
                <a:gd name="T3" fmla="*/ 78 h 78"/>
                <a:gd name="T4" fmla="*/ 0 w 16"/>
                <a:gd name="T5" fmla="*/ 0 h 78"/>
                <a:gd name="T6" fmla="*/ 13 w 16"/>
                <a:gd name="T7" fmla="*/ 0 h 78"/>
                <a:gd name="T8" fmla="*/ 16 w 1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8">
                  <a:moveTo>
                    <a:pt x="16" y="78"/>
                  </a:moveTo>
                  <a:lnTo>
                    <a:pt x="4" y="7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2" name="Freeform 46"/>
            <p:cNvSpPr>
              <a:spLocks noChangeArrowheads="1"/>
            </p:cNvSpPr>
            <p:nvPr/>
          </p:nvSpPr>
          <p:spPr bwMode="auto">
            <a:xfrm>
              <a:off x="1868488" y="1309688"/>
              <a:ext cx="114300" cy="82550"/>
            </a:xfrm>
            <a:custGeom>
              <a:avLst/>
              <a:gdLst>
                <a:gd name="T0" fmla="*/ 72 w 72"/>
                <a:gd name="T1" fmla="*/ 9 h 52"/>
                <a:gd name="T2" fmla="*/ 6 w 72"/>
                <a:gd name="T3" fmla="*/ 52 h 52"/>
                <a:gd name="T4" fmla="*/ 0 w 72"/>
                <a:gd name="T5" fmla="*/ 41 h 52"/>
                <a:gd name="T6" fmla="*/ 66 w 72"/>
                <a:gd name="T7" fmla="*/ 0 h 52"/>
                <a:gd name="T8" fmla="*/ 72 w 72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2">
                  <a:moveTo>
                    <a:pt x="72" y="9"/>
                  </a:moveTo>
                  <a:lnTo>
                    <a:pt x="6" y="52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3" name="Freeform 47"/>
            <p:cNvSpPr>
              <a:spLocks noChangeArrowheads="1"/>
            </p:cNvSpPr>
            <p:nvPr/>
          </p:nvSpPr>
          <p:spPr bwMode="auto">
            <a:xfrm>
              <a:off x="1973263" y="1677988"/>
              <a:ext cx="125413" cy="26988"/>
            </a:xfrm>
            <a:custGeom>
              <a:avLst/>
              <a:gdLst>
                <a:gd name="T0" fmla="*/ 79 w 79"/>
                <a:gd name="T1" fmla="*/ 12 h 17"/>
                <a:gd name="T2" fmla="*/ 1 w 79"/>
                <a:gd name="T3" fmla="*/ 17 h 17"/>
                <a:gd name="T4" fmla="*/ 0 w 79"/>
                <a:gd name="T5" fmla="*/ 5 h 17"/>
                <a:gd name="T6" fmla="*/ 78 w 79"/>
                <a:gd name="T7" fmla="*/ 0 h 17"/>
                <a:gd name="T8" fmla="*/ 79 w 79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">
                  <a:moveTo>
                    <a:pt x="79" y="12"/>
                  </a:moveTo>
                  <a:lnTo>
                    <a:pt x="1" y="17"/>
                  </a:lnTo>
                  <a:lnTo>
                    <a:pt x="0" y="5"/>
                  </a:lnTo>
                  <a:lnTo>
                    <a:pt x="78" y="0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4" name="Freeform 48"/>
            <p:cNvSpPr>
              <a:spLocks noChangeArrowheads="1"/>
            </p:cNvSpPr>
            <p:nvPr/>
          </p:nvSpPr>
          <p:spPr bwMode="auto">
            <a:xfrm>
              <a:off x="1900238" y="2005013"/>
              <a:ext cx="119063" cy="73025"/>
            </a:xfrm>
            <a:custGeom>
              <a:avLst/>
              <a:gdLst>
                <a:gd name="T0" fmla="*/ 0 w 49"/>
                <a:gd name="T1" fmla="*/ 7 h 30"/>
                <a:gd name="T2" fmla="*/ 4 w 49"/>
                <a:gd name="T3" fmla="*/ 0 h 30"/>
                <a:gd name="T4" fmla="*/ 15 w 49"/>
                <a:gd name="T5" fmla="*/ 5 h 30"/>
                <a:gd name="T6" fmla="*/ 30 w 49"/>
                <a:gd name="T7" fmla="*/ 3 h 30"/>
                <a:gd name="T8" fmla="*/ 38 w 49"/>
                <a:gd name="T9" fmla="*/ 17 h 30"/>
                <a:gd name="T10" fmla="*/ 49 w 49"/>
                <a:gd name="T11" fmla="*/ 23 h 30"/>
                <a:gd name="T12" fmla="*/ 46 w 49"/>
                <a:gd name="T13" fmla="*/ 30 h 30"/>
                <a:gd name="T14" fmla="*/ 34 w 49"/>
                <a:gd name="T15" fmla="*/ 24 h 30"/>
                <a:gd name="T16" fmla="*/ 18 w 49"/>
                <a:gd name="T17" fmla="*/ 28 h 30"/>
                <a:gd name="T18" fmla="*/ 11 w 49"/>
                <a:gd name="T19" fmla="*/ 12 h 30"/>
                <a:gd name="T20" fmla="*/ 0 w 49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0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1"/>
                    <a:pt x="25" y="0"/>
                    <a:pt x="30" y="3"/>
                  </a:cubicBezTo>
                  <a:cubicBezTo>
                    <a:pt x="36" y="6"/>
                    <a:pt x="38" y="11"/>
                    <a:pt x="38" y="17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9"/>
                    <a:pt x="23" y="30"/>
                    <a:pt x="18" y="28"/>
                  </a:cubicBezTo>
                  <a:cubicBezTo>
                    <a:pt x="12" y="25"/>
                    <a:pt x="9" y="18"/>
                    <a:pt x="11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5" name="Freeform 49"/>
            <p:cNvSpPr>
              <a:spLocks noChangeArrowheads="1"/>
            </p:cNvSpPr>
            <p:nvPr/>
          </p:nvSpPr>
          <p:spPr bwMode="auto">
            <a:xfrm>
              <a:off x="1677988" y="2249488"/>
              <a:ext cx="84138" cy="114300"/>
            </a:xfrm>
            <a:custGeom>
              <a:avLst/>
              <a:gdLst>
                <a:gd name="T0" fmla="*/ 53 w 53"/>
                <a:gd name="T1" fmla="*/ 66 h 72"/>
                <a:gd name="T2" fmla="*/ 43 w 53"/>
                <a:gd name="T3" fmla="*/ 72 h 72"/>
                <a:gd name="T4" fmla="*/ 0 w 53"/>
                <a:gd name="T5" fmla="*/ 6 h 72"/>
                <a:gd name="T6" fmla="*/ 11 w 53"/>
                <a:gd name="T7" fmla="*/ 0 h 72"/>
                <a:gd name="T8" fmla="*/ 53 w 53"/>
                <a:gd name="T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53" y="66"/>
                  </a:moveTo>
                  <a:lnTo>
                    <a:pt x="43" y="7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6" name="Freeform 50"/>
            <p:cNvSpPr>
              <a:spLocks noChangeArrowheads="1"/>
            </p:cNvSpPr>
            <p:nvPr/>
          </p:nvSpPr>
          <p:spPr bwMode="auto">
            <a:xfrm>
              <a:off x="1365250" y="2354263"/>
              <a:ext cx="26988" cy="123825"/>
            </a:xfrm>
            <a:custGeom>
              <a:avLst/>
              <a:gdLst>
                <a:gd name="T0" fmla="*/ 17 w 17"/>
                <a:gd name="T1" fmla="*/ 78 h 78"/>
                <a:gd name="T2" fmla="*/ 5 w 17"/>
                <a:gd name="T3" fmla="*/ 78 h 78"/>
                <a:gd name="T4" fmla="*/ 0 w 17"/>
                <a:gd name="T5" fmla="*/ 0 h 78"/>
                <a:gd name="T6" fmla="*/ 14 w 17"/>
                <a:gd name="T7" fmla="*/ 0 h 78"/>
                <a:gd name="T8" fmla="*/ 17 w 1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8">
                  <a:moveTo>
                    <a:pt x="17" y="78"/>
                  </a:moveTo>
                  <a:lnTo>
                    <a:pt x="5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7" name="Freeform 51"/>
            <p:cNvSpPr>
              <a:spLocks noEditPoints="1" noChangeArrowheads="1"/>
            </p:cNvSpPr>
            <p:nvPr/>
          </p:nvSpPr>
          <p:spPr bwMode="auto">
            <a:xfrm>
              <a:off x="917575" y="1695450"/>
              <a:ext cx="461963" cy="190500"/>
            </a:xfrm>
            <a:custGeom>
              <a:avLst/>
              <a:gdLst>
                <a:gd name="T0" fmla="*/ 172 w 191"/>
                <a:gd name="T1" fmla="*/ 2 h 79"/>
                <a:gd name="T2" fmla="*/ 11 w 191"/>
                <a:gd name="T3" fmla="*/ 54 h 79"/>
                <a:gd name="T4" fmla="*/ 2 w 191"/>
                <a:gd name="T5" fmla="*/ 70 h 79"/>
                <a:gd name="T6" fmla="*/ 9 w 191"/>
                <a:gd name="T7" fmla="*/ 77 h 79"/>
                <a:gd name="T8" fmla="*/ 18 w 191"/>
                <a:gd name="T9" fmla="*/ 78 h 79"/>
                <a:gd name="T10" fmla="*/ 180 w 191"/>
                <a:gd name="T11" fmla="*/ 26 h 79"/>
                <a:gd name="T12" fmla="*/ 188 w 191"/>
                <a:gd name="T13" fmla="*/ 10 h 79"/>
                <a:gd name="T14" fmla="*/ 172 w 191"/>
                <a:gd name="T15" fmla="*/ 2 h 79"/>
                <a:gd name="T16" fmla="*/ 12 w 191"/>
                <a:gd name="T17" fmla="*/ 57 h 79"/>
                <a:gd name="T18" fmla="*/ 23 w 191"/>
                <a:gd name="T19" fmla="*/ 63 h 79"/>
                <a:gd name="T20" fmla="*/ 18 w 191"/>
                <a:gd name="T21" fmla="*/ 74 h 79"/>
                <a:gd name="T22" fmla="*/ 7 w 191"/>
                <a:gd name="T23" fmla="*/ 68 h 79"/>
                <a:gd name="T24" fmla="*/ 12 w 191"/>
                <a:gd name="T2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79">
                  <a:moveTo>
                    <a:pt x="172" y="2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4" y="56"/>
                    <a:pt x="0" y="63"/>
                    <a:pt x="2" y="70"/>
                  </a:cubicBezTo>
                  <a:cubicBezTo>
                    <a:pt x="3" y="73"/>
                    <a:pt x="6" y="76"/>
                    <a:pt x="9" y="77"/>
                  </a:cubicBezTo>
                  <a:cubicBezTo>
                    <a:pt x="11" y="79"/>
                    <a:pt x="15" y="79"/>
                    <a:pt x="18" y="7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7" y="24"/>
                    <a:pt x="191" y="17"/>
                    <a:pt x="188" y="10"/>
                  </a:cubicBezTo>
                  <a:cubicBezTo>
                    <a:pt x="186" y="3"/>
                    <a:pt x="179" y="0"/>
                    <a:pt x="172" y="2"/>
                  </a:cubicBezTo>
                  <a:close/>
                  <a:moveTo>
                    <a:pt x="12" y="57"/>
                  </a:moveTo>
                  <a:cubicBezTo>
                    <a:pt x="17" y="56"/>
                    <a:pt x="22" y="59"/>
                    <a:pt x="23" y="63"/>
                  </a:cubicBezTo>
                  <a:cubicBezTo>
                    <a:pt x="25" y="68"/>
                    <a:pt x="22" y="73"/>
                    <a:pt x="18" y="74"/>
                  </a:cubicBezTo>
                  <a:cubicBezTo>
                    <a:pt x="13" y="76"/>
                    <a:pt x="8" y="73"/>
                    <a:pt x="7" y="68"/>
                  </a:cubicBezTo>
                  <a:cubicBezTo>
                    <a:pt x="5" y="64"/>
                    <a:pt x="8" y="59"/>
                    <a:pt x="12" y="57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8" name="Freeform 52"/>
            <p:cNvSpPr>
              <a:spLocks noChangeArrowheads="1"/>
            </p:cNvSpPr>
            <p:nvPr/>
          </p:nvSpPr>
          <p:spPr bwMode="auto">
            <a:xfrm>
              <a:off x="922338" y="1709738"/>
              <a:ext cx="457200" cy="176213"/>
            </a:xfrm>
            <a:custGeom>
              <a:avLst/>
              <a:gdLst>
                <a:gd name="T0" fmla="*/ 7 w 189"/>
                <a:gd name="T1" fmla="*/ 71 h 73"/>
                <a:gd name="T2" fmla="*/ 0 w 189"/>
                <a:gd name="T3" fmla="*/ 64 h 73"/>
                <a:gd name="T4" fmla="*/ 0 w 189"/>
                <a:gd name="T5" fmla="*/ 59 h 73"/>
                <a:gd name="T6" fmla="*/ 5 w 189"/>
                <a:gd name="T7" fmla="*/ 57 h 73"/>
                <a:gd name="T8" fmla="*/ 5 w 189"/>
                <a:gd name="T9" fmla="*/ 62 h 73"/>
                <a:gd name="T10" fmla="*/ 16 w 189"/>
                <a:gd name="T11" fmla="*/ 68 h 73"/>
                <a:gd name="T12" fmla="*/ 21 w 189"/>
                <a:gd name="T13" fmla="*/ 57 h 73"/>
                <a:gd name="T14" fmla="*/ 18 w 189"/>
                <a:gd name="T15" fmla="*/ 53 h 73"/>
                <a:gd name="T16" fmla="*/ 184 w 189"/>
                <a:gd name="T17" fmla="*/ 0 h 73"/>
                <a:gd name="T18" fmla="*/ 186 w 189"/>
                <a:gd name="T19" fmla="*/ 4 h 73"/>
                <a:gd name="T20" fmla="*/ 178 w 189"/>
                <a:gd name="T21" fmla="*/ 20 h 73"/>
                <a:gd name="T22" fmla="*/ 16 w 189"/>
                <a:gd name="T23" fmla="*/ 72 h 73"/>
                <a:gd name="T24" fmla="*/ 7 w 189"/>
                <a:gd name="T2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73">
                  <a:moveTo>
                    <a:pt x="7" y="71"/>
                  </a:moveTo>
                  <a:cubicBezTo>
                    <a:pt x="4" y="70"/>
                    <a:pt x="1" y="67"/>
                    <a:pt x="0" y="64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9"/>
                    <a:pt x="4" y="61"/>
                    <a:pt x="5" y="62"/>
                  </a:cubicBezTo>
                  <a:cubicBezTo>
                    <a:pt x="6" y="67"/>
                    <a:pt x="11" y="70"/>
                    <a:pt x="16" y="68"/>
                  </a:cubicBezTo>
                  <a:cubicBezTo>
                    <a:pt x="20" y="67"/>
                    <a:pt x="23" y="62"/>
                    <a:pt x="21" y="57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1"/>
                    <a:pt x="186" y="2"/>
                    <a:pt x="186" y="4"/>
                  </a:cubicBezTo>
                  <a:cubicBezTo>
                    <a:pt x="189" y="11"/>
                    <a:pt x="185" y="18"/>
                    <a:pt x="178" y="2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3" y="73"/>
                    <a:pt x="9" y="73"/>
                    <a:pt x="7" y="71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9" name="Freeform 53"/>
            <p:cNvSpPr>
              <a:spLocks noChangeArrowheads="1"/>
            </p:cNvSpPr>
            <p:nvPr/>
          </p:nvSpPr>
          <p:spPr bwMode="auto">
            <a:xfrm>
              <a:off x="927100" y="1731963"/>
              <a:ext cx="447675" cy="153988"/>
            </a:xfrm>
            <a:custGeom>
              <a:avLst/>
              <a:gdLst>
                <a:gd name="T0" fmla="*/ 5 w 185"/>
                <a:gd name="T1" fmla="*/ 62 h 64"/>
                <a:gd name="T2" fmla="*/ 0 w 185"/>
                <a:gd name="T3" fmla="*/ 59 h 64"/>
                <a:gd name="T4" fmla="*/ 5 w 185"/>
                <a:gd name="T5" fmla="*/ 57 h 64"/>
                <a:gd name="T6" fmla="*/ 14 w 185"/>
                <a:gd name="T7" fmla="*/ 59 h 64"/>
                <a:gd name="T8" fmla="*/ 19 w 185"/>
                <a:gd name="T9" fmla="*/ 53 h 64"/>
                <a:gd name="T10" fmla="*/ 185 w 185"/>
                <a:gd name="T11" fmla="*/ 0 h 64"/>
                <a:gd name="T12" fmla="*/ 176 w 185"/>
                <a:gd name="T13" fmla="*/ 11 h 64"/>
                <a:gd name="T14" fmla="*/ 14 w 185"/>
                <a:gd name="T15" fmla="*/ 63 h 64"/>
                <a:gd name="T16" fmla="*/ 5 w 185"/>
                <a:gd name="T17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4">
                  <a:moveTo>
                    <a:pt x="5" y="62"/>
                  </a:moveTo>
                  <a:cubicBezTo>
                    <a:pt x="3" y="61"/>
                    <a:pt x="2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8" y="59"/>
                    <a:pt x="11" y="60"/>
                    <a:pt x="14" y="59"/>
                  </a:cubicBezTo>
                  <a:cubicBezTo>
                    <a:pt x="17" y="58"/>
                    <a:pt x="19" y="56"/>
                    <a:pt x="19" y="5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"/>
                    <a:pt x="181" y="9"/>
                    <a:pt x="176" y="1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4"/>
                    <a:pt x="7" y="64"/>
                    <a:pt x="5" y="62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0" name="Freeform 54"/>
            <p:cNvSpPr>
              <a:spLocks noEditPoints="1" noChangeArrowheads="1"/>
            </p:cNvSpPr>
            <p:nvPr/>
          </p:nvSpPr>
          <p:spPr bwMode="auto">
            <a:xfrm>
              <a:off x="1309688" y="1033463"/>
              <a:ext cx="409575" cy="731838"/>
            </a:xfrm>
            <a:custGeom>
              <a:avLst/>
              <a:gdLst>
                <a:gd name="T0" fmla="*/ 26 w 169"/>
                <a:gd name="T1" fmla="*/ 293 h 302"/>
                <a:gd name="T2" fmla="*/ 165 w 169"/>
                <a:gd name="T3" fmla="*/ 21 h 302"/>
                <a:gd name="T4" fmla="*/ 160 w 169"/>
                <a:gd name="T5" fmla="*/ 4 h 302"/>
                <a:gd name="T6" fmla="*/ 143 w 169"/>
                <a:gd name="T7" fmla="*/ 9 h 302"/>
                <a:gd name="T8" fmla="*/ 3 w 169"/>
                <a:gd name="T9" fmla="*/ 281 h 302"/>
                <a:gd name="T10" fmla="*/ 8 w 169"/>
                <a:gd name="T11" fmla="*/ 298 h 302"/>
                <a:gd name="T12" fmla="*/ 26 w 169"/>
                <a:gd name="T13" fmla="*/ 293 h 302"/>
                <a:gd name="T14" fmla="*/ 161 w 169"/>
                <a:gd name="T15" fmla="*/ 20 h 302"/>
                <a:gd name="T16" fmla="*/ 149 w 169"/>
                <a:gd name="T17" fmla="*/ 24 h 302"/>
                <a:gd name="T18" fmla="*/ 146 w 169"/>
                <a:gd name="T19" fmla="*/ 12 h 302"/>
                <a:gd name="T20" fmla="*/ 157 w 169"/>
                <a:gd name="T21" fmla="*/ 8 h 302"/>
                <a:gd name="T22" fmla="*/ 161 w 169"/>
                <a:gd name="T23" fmla="*/ 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302">
                  <a:moveTo>
                    <a:pt x="26" y="293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9" y="15"/>
                    <a:pt x="166" y="7"/>
                    <a:pt x="160" y="4"/>
                  </a:cubicBezTo>
                  <a:cubicBezTo>
                    <a:pt x="154" y="0"/>
                    <a:pt x="146" y="3"/>
                    <a:pt x="143" y="9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287"/>
                    <a:pt x="2" y="295"/>
                    <a:pt x="8" y="298"/>
                  </a:cubicBezTo>
                  <a:cubicBezTo>
                    <a:pt x="15" y="302"/>
                    <a:pt x="22" y="299"/>
                    <a:pt x="26" y="293"/>
                  </a:cubicBezTo>
                  <a:close/>
                  <a:moveTo>
                    <a:pt x="161" y="20"/>
                  </a:moveTo>
                  <a:cubicBezTo>
                    <a:pt x="159" y="24"/>
                    <a:pt x="154" y="26"/>
                    <a:pt x="149" y="24"/>
                  </a:cubicBezTo>
                  <a:cubicBezTo>
                    <a:pt x="145" y="22"/>
                    <a:pt x="144" y="16"/>
                    <a:pt x="146" y="12"/>
                  </a:cubicBezTo>
                  <a:cubicBezTo>
                    <a:pt x="148" y="8"/>
                    <a:pt x="153" y="6"/>
                    <a:pt x="157" y="8"/>
                  </a:cubicBezTo>
                  <a:cubicBezTo>
                    <a:pt x="162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1" name="Freeform 55"/>
            <p:cNvSpPr>
              <a:spLocks noChangeArrowheads="1"/>
            </p:cNvSpPr>
            <p:nvPr/>
          </p:nvSpPr>
          <p:spPr bwMode="auto">
            <a:xfrm>
              <a:off x="1309688" y="1033463"/>
              <a:ext cx="396875" cy="727075"/>
            </a:xfrm>
            <a:custGeom>
              <a:avLst/>
              <a:gdLst>
                <a:gd name="T0" fmla="*/ 160 w 164"/>
                <a:gd name="T1" fmla="*/ 4 h 300"/>
                <a:gd name="T2" fmla="*/ 164 w 164"/>
                <a:gd name="T3" fmla="*/ 6 h 300"/>
                <a:gd name="T4" fmla="*/ 161 w 164"/>
                <a:gd name="T5" fmla="*/ 12 h 300"/>
                <a:gd name="T6" fmla="*/ 157 w 164"/>
                <a:gd name="T7" fmla="*/ 8 h 300"/>
                <a:gd name="T8" fmla="*/ 146 w 164"/>
                <a:gd name="T9" fmla="*/ 12 h 300"/>
                <a:gd name="T10" fmla="*/ 149 w 164"/>
                <a:gd name="T11" fmla="*/ 24 h 300"/>
                <a:gd name="T12" fmla="*/ 154 w 164"/>
                <a:gd name="T13" fmla="*/ 25 h 300"/>
                <a:gd name="T14" fmla="*/ 13 w 164"/>
                <a:gd name="T15" fmla="*/ 300 h 300"/>
                <a:gd name="T16" fmla="*/ 8 w 164"/>
                <a:gd name="T17" fmla="*/ 298 h 300"/>
                <a:gd name="T18" fmla="*/ 3 w 164"/>
                <a:gd name="T19" fmla="*/ 281 h 300"/>
                <a:gd name="T20" fmla="*/ 143 w 164"/>
                <a:gd name="T21" fmla="*/ 9 h 300"/>
                <a:gd name="T22" fmla="*/ 160 w 164"/>
                <a:gd name="T23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300">
                  <a:moveTo>
                    <a:pt x="160" y="4"/>
                  </a:moveTo>
                  <a:cubicBezTo>
                    <a:pt x="161" y="4"/>
                    <a:pt x="163" y="5"/>
                    <a:pt x="164" y="6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0" y="10"/>
                    <a:pt x="159" y="9"/>
                    <a:pt x="157" y="8"/>
                  </a:cubicBezTo>
                  <a:cubicBezTo>
                    <a:pt x="153" y="6"/>
                    <a:pt x="148" y="8"/>
                    <a:pt x="146" y="12"/>
                  </a:cubicBezTo>
                  <a:cubicBezTo>
                    <a:pt x="144" y="16"/>
                    <a:pt x="145" y="22"/>
                    <a:pt x="149" y="24"/>
                  </a:cubicBezTo>
                  <a:cubicBezTo>
                    <a:pt x="151" y="25"/>
                    <a:pt x="153" y="25"/>
                    <a:pt x="154" y="25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1" y="299"/>
                    <a:pt x="10" y="299"/>
                    <a:pt x="8" y="298"/>
                  </a:cubicBezTo>
                  <a:cubicBezTo>
                    <a:pt x="2" y="295"/>
                    <a:pt x="0" y="287"/>
                    <a:pt x="3" y="28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6" y="3"/>
                    <a:pt x="154" y="0"/>
                    <a:pt x="160" y="4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2" name="Freeform 56"/>
            <p:cNvSpPr>
              <a:spLocks noChangeArrowheads="1"/>
            </p:cNvSpPr>
            <p:nvPr/>
          </p:nvSpPr>
          <p:spPr bwMode="auto">
            <a:xfrm>
              <a:off x="1312863" y="1038225"/>
              <a:ext cx="369888" cy="708025"/>
            </a:xfrm>
            <a:custGeom>
              <a:avLst/>
              <a:gdLst>
                <a:gd name="T0" fmla="*/ 153 w 153"/>
                <a:gd name="T1" fmla="*/ 0 h 292"/>
                <a:gd name="T2" fmla="*/ 150 w 153"/>
                <a:gd name="T3" fmla="*/ 6 h 292"/>
                <a:gd name="T4" fmla="*/ 145 w 153"/>
                <a:gd name="T5" fmla="*/ 10 h 292"/>
                <a:gd name="T6" fmla="*/ 144 w 153"/>
                <a:gd name="T7" fmla="*/ 17 h 292"/>
                <a:gd name="T8" fmla="*/ 3 w 153"/>
                <a:gd name="T9" fmla="*/ 292 h 292"/>
                <a:gd name="T10" fmla="*/ 2 w 153"/>
                <a:gd name="T11" fmla="*/ 279 h 292"/>
                <a:gd name="T12" fmla="*/ 142 w 153"/>
                <a:gd name="T13" fmla="*/ 7 h 292"/>
                <a:gd name="T14" fmla="*/ 153 w 153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92">
                  <a:moveTo>
                    <a:pt x="153" y="0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8" y="6"/>
                    <a:pt x="146" y="8"/>
                    <a:pt x="145" y="10"/>
                  </a:cubicBezTo>
                  <a:cubicBezTo>
                    <a:pt x="144" y="12"/>
                    <a:pt x="143" y="15"/>
                    <a:pt x="144" y="17"/>
                  </a:cubicBezTo>
                  <a:cubicBezTo>
                    <a:pt x="3" y="292"/>
                    <a:pt x="3" y="292"/>
                    <a:pt x="3" y="292"/>
                  </a:cubicBezTo>
                  <a:cubicBezTo>
                    <a:pt x="0" y="288"/>
                    <a:pt x="0" y="283"/>
                    <a:pt x="2" y="279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4" y="3"/>
                    <a:pt x="148" y="0"/>
                    <a:pt x="153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3" name="Freeform 57"/>
            <p:cNvSpPr>
              <a:spLocks noChangeArrowheads="1"/>
            </p:cNvSpPr>
            <p:nvPr/>
          </p:nvSpPr>
          <p:spPr bwMode="auto">
            <a:xfrm>
              <a:off x="1308100" y="1687513"/>
              <a:ext cx="74613" cy="77788"/>
            </a:xfrm>
            <a:custGeom>
              <a:avLst/>
              <a:gdLst>
                <a:gd name="T0" fmla="*/ 3 w 31"/>
                <a:gd name="T1" fmla="*/ 10 h 32"/>
                <a:gd name="T2" fmla="*/ 9 w 31"/>
                <a:gd name="T3" fmla="*/ 28 h 32"/>
                <a:gd name="T4" fmla="*/ 28 w 31"/>
                <a:gd name="T5" fmla="*/ 22 h 32"/>
                <a:gd name="T6" fmla="*/ 22 w 31"/>
                <a:gd name="T7" fmla="*/ 4 h 32"/>
                <a:gd name="T8" fmla="*/ 3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" y="10"/>
                  </a:moveTo>
                  <a:cubicBezTo>
                    <a:pt x="0" y="17"/>
                    <a:pt x="3" y="25"/>
                    <a:pt x="9" y="28"/>
                  </a:cubicBezTo>
                  <a:cubicBezTo>
                    <a:pt x="16" y="32"/>
                    <a:pt x="24" y="29"/>
                    <a:pt x="28" y="22"/>
                  </a:cubicBezTo>
                  <a:cubicBezTo>
                    <a:pt x="31" y="16"/>
                    <a:pt x="29" y="7"/>
                    <a:pt x="22" y="4"/>
                  </a:cubicBezTo>
                  <a:cubicBezTo>
                    <a:pt x="15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4" name="Freeform 58"/>
            <p:cNvSpPr>
              <a:spLocks noChangeArrowheads="1"/>
            </p:cNvSpPr>
            <p:nvPr/>
          </p:nvSpPr>
          <p:spPr bwMode="auto">
            <a:xfrm>
              <a:off x="1309688" y="1685925"/>
              <a:ext cx="74613" cy="74613"/>
            </a:xfrm>
            <a:custGeom>
              <a:avLst/>
              <a:gdLst>
                <a:gd name="T0" fmla="*/ 3 w 31"/>
                <a:gd name="T1" fmla="*/ 9 h 31"/>
                <a:gd name="T2" fmla="*/ 9 w 31"/>
                <a:gd name="T3" fmla="*/ 28 h 31"/>
                <a:gd name="T4" fmla="*/ 27 w 31"/>
                <a:gd name="T5" fmla="*/ 22 h 31"/>
                <a:gd name="T6" fmla="*/ 22 w 31"/>
                <a:gd name="T7" fmla="*/ 4 h 31"/>
                <a:gd name="T8" fmla="*/ 3 w 31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" y="9"/>
                  </a:moveTo>
                  <a:cubicBezTo>
                    <a:pt x="0" y="16"/>
                    <a:pt x="2" y="24"/>
                    <a:pt x="9" y="28"/>
                  </a:cubicBezTo>
                  <a:cubicBezTo>
                    <a:pt x="16" y="31"/>
                    <a:pt x="24" y="29"/>
                    <a:pt x="27" y="22"/>
                  </a:cubicBezTo>
                  <a:cubicBezTo>
                    <a:pt x="31" y="15"/>
                    <a:pt x="28" y="7"/>
                    <a:pt x="22" y="4"/>
                  </a:cubicBezTo>
                  <a:cubicBezTo>
                    <a:pt x="15" y="0"/>
                    <a:pt x="7" y="3"/>
                    <a:pt x="3" y="9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915" name="组合 2111"/>
          <p:cNvGrpSpPr>
            <a:grpSpLocks/>
          </p:cNvGrpSpPr>
          <p:nvPr/>
        </p:nvGrpSpPr>
        <p:grpSpPr bwMode="auto">
          <a:xfrm>
            <a:off x="2557463" y="947738"/>
            <a:ext cx="2801937" cy="1589087"/>
            <a:chOff x="2557463" y="993776"/>
            <a:chExt cx="2801938" cy="1589087"/>
          </a:xfrm>
        </p:grpSpPr>
        <p:sp>
          <p:nvSpPr>
            <p:cNvPr id="36916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avLst/>
              <a:gdLst>
                <a:gd name="T0" fmla="*/ 1774 w 1774"/>
                <a:gd name="T1" fmla="*/ 1233 h 1319"/>
                <a:gd name="T2" fmla="*/ 1688 w 1774"/>
                <a:gd name="T3" fmla="*/ 1319 h 1319"/>
                <a:gd name="T4" fmla="*/ 86 w 1774"/>
                <a:gd name="T5" fmla="*/ 1319 h 1319"/>
                <a:gd name="T6" fmla="*/ 0 w 1774"/>
                <a:gd name="T7" fmla="*/ 1233 h 1319"/>
                <a:gd name="T8" fmla="*/ 0 w 1774"/>
                <a:gd name="T9" fmla="*/ 86 h 1319"/>
                <a:gd name="T10" fmla="*/ 86 w 1774"/>
                <a:gd name="T11" fmla="*/ 0 h 1319"/>
                <a:gd name="T12" fmla="*/ 1688 w 1774"/>
                <a:gd name="T13" fmla="*/ 0 h 1319"/>
                <a:gd name="T14" fmla="*/ 1774 w 1774"/>
                <a:gd name="T15" fmla="*/ 86 h 1319"/>
                <a:gd name="T16" fmla="*/ 1774 w 1774"/>
                <a:gd name="T17" fmla="*/ 1233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4" h="1319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7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avLst/>
              <a:gdLst>
                <a:gd name="T0" fmla="*/ 1746 w 1746"/>
                <a:gd name="T1" fmla="*/ 1214 h 1299"/>
                <a:gd name="T2" fmla="*/ 1661 w 1746"/>
                <a:gd name="T3" fmla="*/ 1299 h 1299"/>
                <a:gd name="T4" fmla="*/ 85 w 1746"/>
                <a:gd name="T5" fmla="*/ 1299 h 1299"/>
                <a:gd name="T6" fmla="*/ 0 w 1746"/>
                <a:gd name="T7" fmla="*/ 1214 h 1299"/>
                <a:gd name="T8" fmla="*/ 0 w 1746"/>
                <a:gd name="T9" fmla="*/ 85 h 1299"/>
                <a:gd name="T10" fmla="*/ 85 w 1746"/>
                <a:gd name="T11" fmla="*/ 0 h 1299"/>
                <a:gd name="T12" fmla="*/ 1661 w 1746"/>
                <a:gd name="T13" fmla="*/ 0 h 1299"/>
                <a:gd name="T14" fmla="*/ 1746 w 1746"/>
                <a:gd name="T15" fmla="*/ 85 h 1299"/>
                <a:gd name="T16" fmla="*/ 1746 w 1746"/>
                <a:gd name="T17" fmla="*/ 121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6" h="1299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8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avLst/>
              <a:gdLst>
                <a:gd name="T0" fmla="*/ 0 w 2329"/>
                <a:gd name="T1" fmla="*/ 0 h 162"/>
                <a:gd name="T2" fmla="*/ 0 w 2329"/>
                <a:gd name="T3" fmla="*/ 76 h 162"/>
                <a:gd name="T4" fmla="*/ 113 w 2329"/>
                <a:gd name="T5" fmla="*/ 162 h 162"/>
                <a:gd name="T6" fmla="*/ 2216 w 2329"/>
                <a:gd name="T7" fmla="*/ 162 h 162"/>
                <a:gd name="T8" fmla="*/ 2329 w 2329"/>
                <a:gd name="T9" fmla="*/ 76 h 162"/>
                <a:gd name="T10" fmla="*/ 2329 w 2329"/>
                <a:gd name="T11" fmla="*/ 0 h 162"/>
                <a:gd name="T12" fmla="*/ 0 w 2329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9" h="16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9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avLst/>
              <a:gdLst>
                <a:gd name="T0" fmla="*/ 0 w 2323"/>
                <a:gd name="T1" fmla="*/ 0 h 67"/>
                <a:gd name="T2" fmla="*/ 110 w 2323"/>
                <a:gd name="T3" fmla="*/ 67 h 67"/>
                <a:gd name="T4" fmla="*/ 2213 w 2323"/>
                <a:gd name="T5" fmla="*/ 67 h 67"/>
                <a:gd name="T6" fmla="*/ 2323 w 2323"/>
                <a:gd name="T7" fmla="*/ 0 h 67"/>
                <a:gd name="T8" fmla="*/ 0 w 232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67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20" name="Rectangle 66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1" name="Rectangle 67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2" name="Freeform 68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  <a:close/>
                </a:path>
              </a:pathLst>
            </a:custGeom>
            <a:solidFill>
              <a:srgbClr val="CD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23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pic>
          <p:nvPicPr>
            <p:cNvPr id="36924" name="Picture 7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121522"/>
              <a:ext cx="1174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7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153272"/>
              <a:ext cx="117475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6" name="Picture 72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88" y="1121522"/>
              <a:ext cx="682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7" name="Picture 73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88" y="1153272"/>
              <a:ext cx="68263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8" name="Oval 74"/>
            <p:cNvSpPr>
              <a:spLocks noChangeArrowheads="1"/>
            </p:cNvSpPr>
            <p:nvPr/>
          </p:nvSpPr>
          <p:spPr bwMode="auto">
            <a:xfrm>
              <a:off x="3930650" y="1027113"/>
              <a:ext cx="55563" cy="55562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9" name="Oval 75"/>
            <p:cNvSpPr>
              <a:spLocks noChangeArrowheads="1"/>
            </p:cNvSpPr>
            <p:nvPr/>
          </p:nvSpPr>
          <p:spPr bwMode="auto">
            <a:xfrm>
              <a:off x="3937000" y="1033463"/>
              <a:ext cx="44450" cy="4603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0" name="Freeform 76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31" name="Freeform 77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32" name="Oval 78"/>
            <p:cNvSpPr>
              <a:spLocks noChangeArrowheads="1"/>
            </p:cNvSpPr>
            <p:nvPr/>
          </p:nvSpPr>
          <p:spPr bwMode="auto">
            <a:xfrm>
              <a:off x="2620963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3" name="Oval 79"/>
            <p:cNvSpPr>
              <a:spLocks noChangeArrowheads="1"/>
            </p:cNvSpPr>
            <p:nvPr/>
          </p:nvSpPr>
          <p:spPr bwMode="auto">
            <a:xfrm>
              <a:off x="2625725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4" name="Oval 80"/>
            <p:cNvSpPr>
              <a:spLocks noChangeArrowheads="1"/>
            </p:cNvSpPr>
            <p:nvPr/>
          </p:nvSpPr>
          <p:spPr bwMode="auto">
            <a:xfrm>
              <a:off x="2686050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5" name="Oval 81"/>
            <p:cNvSpPr>
              <a:spLocks noChangeArrowheads="1"/>
            </p:cNvSpPr>
            <p:nvPr/>
          </p:nvSpPr>
          <p:spPr bwMode="auto">
            <a:xfrm>
              <a:off x="2690813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6" name="Oval 82"/>
            <p:cNvSpPr>
              <a:spLocks noChangeArrowheads="1"/>
            </p:cNvSpPr>
            <p:nvPr/>
          </p:nvSpPr>
          <p:spPr bwMode="auto">
            <a:xfrm>
              <a:off x="2751138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7" name="Oval 83"/>
            <p:cNvSpPr>
              <a:spLocks noChangeArrowheads="1"/>
            </p:cNvSpPr>
            <p:nvPr/>
          </p:nvSpPr>
          <p:spPr bwMode="auto">
            <a:xfrm>
              <a:off x="2757488" y="2428875"/>
              <a:ext cx="30163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38" name="组合 2130"/>
          <p:cNvGrpSpPr>
            <a:grpSpLocks/>
          </p:cNvGrpSpPr>
          <p:nvPr/>
        </p:nvGrpSpPr>
        <p:grpSpPr bwMode="auto">
          <a:xfrm>
            <a:off x="542925" y="3297238"/>
            <a:ext cx="1490663" cy="1490662"/>
            <a:chOff x="542925" y="3316100"/>
            <a:chExt cx="1490663" cy="1490663"/>
          </a:xfrm>
        </p:grpSpPr>
        <p:grpSp>
          <p:nvGrpSpPr>
            <p:cNvPr id="36939" name="组合 2128"/>
            <p:cNvGrpSpPr>
              <a:grpSpLocks/>
            </p:cNvGrpSpPr>
            <p:nvPr/>
          </p:nvGrpSpPr>
          <p:grpSpPr bwMode="auto">
            <a:xfrm>
              <a:off x="542925" y="3316100"/>
              <a:ext cx="1490663" cy="1490663"/>
              <a:chOff x="542925" y="3490912"/>
              <a:chExt cx="1490663" cy="1490663"/>
            </a:xfrm>
          </p:grpSpPr>
          <p:sp>
            <p:nvSpPr>
              <p:cNvPr id="36940" name="AutoShape 85"/>
              <p:cNvSpPr>
                <a:spLocks noChangeAspect="1" noChangeArrowheads="1" noTextEdit="1"/>
              </p:cNvSpPr>
              <p:nvPr/>
            </p:nvSpPr>
            <p:spPr bwMode="auto">
              <a:xfrm>
                <a:off x="590550" y="3533775"/>
                <a:ext cx="1435100" cy="144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1" name="Freeform 88"/>
              <p:cNvSpPr>
                <a:spLocks noChangeArrowheads="1"/>
              </p:cNvSpPr>
              <p:nvPr/>
            </p:nvSpPr>
            <p:spPr bwMode="auto">
              <a:xfrm>
                <a:off x="1311275" y="4260850"/>
                <a:ext cx="249238" cy="247650"/>
              </a:xfrm>
              <a:custGeom>
                <a:avLst/>
                <a:gdLst>
                  <a:gd name="T0" fmla="*/ 157 w 157"/>
                  <a:gd name="T1" fmla="*/ 97 h 156"/>
                  <a:gd name="T2" fmla="*/ 98 w 157"/>
                  <a:gd name="T3" fmla="*/ 156 h 156"/>
                  <a:gd name="T4" fmla="*/ 0 w 157"/>
                  <a:gd name="T5" fmla="*/ 60 h 156"/>
                  <a:gd name="T6" fmla="*/ 60 w 157"/>
                  <a:gd name="T7" fmla="*/ 0 h 156"/>
                  <a:gd name="T8" fmla="*/ 157 w 157"/>
                  <a:gd name="T9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6">
                    <a:moveTo>
                      <a:pt x="157" y="97"/>
                    </a:moveTo>
                    <a:lnTo>
                      <a:pt x="98" y="156"/>
                    </a:lnTo>
                    <a:lnTo>
                      <a:pt x="0" y="60"/>
                    </a:lnTo>
                    <a:lnTo>
                      <a:pt x="60" y="0"/>
                    </a:lnTo>
                    <a:lnTo>
                      <a:pt x="157" y="97"/>
                    </a:lnTo>
                    <a:close/>
                  </a:path>
                </a:pathLst>
              </a:custGeom>
              <a:solidFill>
                <a:srgbClr val="DA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2" name="Freeform 89"/>
              <p:cNvSpPr>
                <a:spLocks noChangeArrowheads="1"/>
              </p:cNvSpPr>
              <p:nvPr/>
            </p:nvSpPr>
            <p:spPr bwMode="auto">
              <a:xfrm>
                <a:off x="1311275" y="4340225"/>
                <a:ext cx="168275" cy="168275"/>
              </a:xfrm>
              <a:custGeom>
                <a:avLst/>
                <a:gdLst>
                  <a:gd name="T0" fmla="*/ 10 w 106"/>
                  <a:gd name="T1" fmla="*/ 0 h 106"/>
                  <a:gd name="T2" fmla="*/ 0 w 106"/>
                  <a:gd name="T3" fmla="*/ 10 h 106"/>
                  <a:gd name="T4" fmla="*/ 98 w 106"/>
                  <a:gd name="T5" fmla="*/ 106 h 106"/>
                  <a:gd name="T6" fmla="*/ 106 w 106"/>
                  <a:gd name="T7" fmla="*/ 98 h 106"/>
                  <a:gd name="T8" fmla="*/ 10 w 106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" y="0"/>
                    </a:moveTo>
                    <a:lnTo>
                      <a:pt x="0" y="10"/>
                    </a:lnTo>
                    <a:lnTo>
                      <a:pt x="98" y="106"/>
                    </a:lnTo>
                    <a:lnTo>
                      <a:pt x="106" y="9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3" name="Freeform 90"/>
              <p:cNvSpPr>
                <a:spLocks noChangeArrowheads="1"/>
              </p:cNvSpPr>
              <p:nvPr/>
            </p:nvSpPr>
            <p:spPr bwMode="auto">
              <a:xfrm>
                <a:off x="1349375" y="4260850"/>
                <a:ext cx="211138" cy="212725"/>
              </a:xfrm>
              <a:custGeom>
                <a:avLst/>
                <a:gdLst>
                  <a:gd name="T0" fmla="*/ 0 w 133"/>
                  <a:gd name="T1" fmla="*/ 36 h 134"/>
                  <a:gd name="T2" fmla="*/ 96 w 133"/>
                  <a:gd name="T3" fmla="*/ 134 h 134"/>
                  <a:gd name="T4" fmla="*/ 133 w 133"/>
                  <a:gd name="T5" fmla="*/ 97 h 134"/>
                  <a:gd name="T6" fmla="*/ 36 w 133"/>
                  <a:gd name="T7" fmla="*/ 0 h 134"/>
                  <a:gd name="T8" fmla="*/ 0 w 133"/>
                  <a:gd name="T9" fmla="*/ 3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4">
                    <a:moveTo>
                      <a:pt x="0" y="36"/>
                    </a:moveTo>
                    <a:lnTo>
                      <a:pt x="96" y="134"/>
                    </a:lnTo>
                    <a:lnTo>
                      <a:pt x="133" y="97"/>
                    </a:lnTo>
                    <a:lnTo>
                      <a:pt x="3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4" name="Freeform 91"/>
              <p:cNvSpPr>
                <a:spLocks noChangeArrowheads="1"/>
              </p:cNvSpPr>
              <p:nvPr/>
            </p:nvSpPr>
            <p:spPr bwMode="auto">
              <a:xfrm>
                <a:off x="1384300" y="4260850"/>
                <a:ext cx="176213" cy="174625"/>
              </a:xfrm>
              <a:custGeom>
                <a:avLst/>
                <a:gdLst>
                  <a:gd name="T0" fmla="*/ 0 w 111"/>
                  <a:gd name="T1" fmla="*/ 14 h 110"/>
                  <a:gd name="T2" fmla="*/ 98 w 111"/>
                  <a:gd name="T3" fmla="*/ 110 h 110"/>
                  <a:gd name="T4" fmla="*/ 111 w 111"/>
                  <a:gd name="T5" fmla="*/ 97 h 110"/>
                  <a:gd name="T6" fmla="*/ 14 w 111"/>
                  <a:gd name="T7" fmla="*/ 0 h 110"/>
                  <a:gd name="T8" fmla="*/ 0 w 111"/>
                  <a:gd name="T9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0">
                    <a:moveTo>
                      <a:pt x="0" y="14"/>
                    </a:moveTo>
                    <a:lnTo>
                      <a:pt x="98" y="110"/>
                    </a:lnTo>
                    <a:lnTo>
                      <a:pt x="111" y="97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5" name="Freeform 92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103 w 406"/>
                  <a:gd name="T1" fmla="*/ 103 h 406"/>
                  <a:gd name="T2" fmla="*/ 303 w 406"/>
                  <a:gd name="T3" fmla="*/ 103 h 406"/>
                  <a:gd name="T4" fmla="*/ 303 w 406"/>
                  <a:gd name="T5" fmla="*/ 303 h 406"/>
                  <a:gd name="T6" fmla="*/ 103 w 406"/>
                  <a:gd name="T7" fmla="*/ 303 h 406"/>
                  <a:gd name="T8" fmla="*/ 103 w 406"/>
                  <a:gd name="T9" fmla="*/ 103 h 406"/>
                  <a:gd name="T10" fmla="*/ 72 w 406"/>
                  <a:gd name="T11" fmla="*/ 72 h 406"/>
                  <a:gd name="T12" fmla="*/ 72 w 406"/>
                  <a:gd name="T13" fmla="*/ 334 h 406"/>
                  <a:gd name="T14" fmla="*/ 334 w 406"/>
                  <a:gd name="T15" fmla="*/ 334 h 406"/>
                  <a:gd name="T16" fmla="*/ 334 w 406"/>
                  <a:gd name="T17" fmla="*/ 72 h 406"/>
                  <a:gd name="T18" fmla="*/ 72 w 406"/>
                  <a:gd name="T19" fmla="*/ 7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103" y="103"/>
                    </a:moveTo>
                    <a:cubicBezTo>
                      <a:pt x="158" y="48"/>
                      <a:pt x="248" y="48"/>
                      <a:pt x="303" y="103"/>
                    </a:cubicBezTo>
                    <a:cubicBezTo>
                      <a:pt x="358" y="158"/>
                      <a:pt x="358" y="248"/>
                      <a:pt x="303" y="303"/>
                    </a:cubicBezTo>
                    <a:cubicBezTo>
                      <a:pt x="248" y="358"/>
                      <a:pt x="158" y="358"/>
                      <a:pt x="103" y="303"/>
                    </a:cubicBezTo>
                    <a:cubicBezTo>
                      <a:pt x="48" y="248"/>
                      <a:pt x="48" y="158"/>
                      <a:pt x="103" y="103"/>
                    </a:cubicBezTo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</a:path>
                </a:pathLst>
              </a:custGeom>
              <a:solidFill>
                <a:srgbClr val="E2A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6" name="Freeform 93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72 w 406"/>
                  <a:gd name="T1" fmla="*/ 72 h 406"/>
                  <a:gd name="T2" fmla="*/ 72 w 406"/>
                  <a:gd name="T3" fmla="*/ 334 h 406"/>
                  <a:gd name="T4" fmla="*/ 334 w 406"/>
                  <a:gd name="T5" fmla="*/ 334 h 406"/>
                  <a:gd name="T6" fmla="*/ 334 w 406"/>
                  <a:gd name="T7" fmla="*/ 72 h 406"/>
                  <a:gd name="T8" fmla="*/ 72 w 406"/>
                  <a:gd name="T9" fmla="*/ 72 h 406"/>
                  <a:gd name="T10" fmla="*/ 319 w 406"/>
                  <a:gd name="T11" fmla="*/ 319 h 406"/>
                  <a:gd name="T12" fmla="*/ 87 w 406"/>
                  <a:gd name="T13" fmla="*/ 319 h 406"/>
                  <a:gd name="T14" fmla="*/ 87 w 406"/>
                  <a:gd name="T15" fmla="*/ 87 h 406"/>
                  <a:gd name="T16" fmla="*/ 319 w 406"/>
                  <a:gd name="T17" fmla="*/ 87 h 406"/>
                  <a:gd name="T18" fmla="*/ 319 w 406"/>
                  <a:gd name="T19" fmla="*/ 319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  <a:moveTo>
                      <a:pt x="319" y="319"/>
                    </a:moveTo>
                    <a:cubicBezTo>
                      <a:pt x="255" y="383"/>
                      <a:pt x="151" y="383"/>
                      <a:pt x="87" y="319"/>
                    </a:cubicBezTo>
                    <a:cubicBezTo>
                      <a:pt x="23" y="255"/>
                      <a:pt x="23" y="151"/>
                      <a:pt x="87" y="87"/>
                    </a:cubicBezTo>
                    <a:cubicBezTo>
                      <a:pt x="151" y="23"/>
                      <a:pt x="255" y="23"/>
                      <a:pt x="319" y="87"/>
                    </a:cubicBezTo>
                    <a:cubicBezTo>
                      <a:pt x="383" y="151"/>
                      <a:pt x="383" y="255"/>
                      <a:pt x="319" y="319"/>
                    </a:cubicBezTo>
                  </a:path>
                </a:pathLst>
              </a:custGeom>
              <a:solidFill>
                <a:srgbClr val="DB8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7" name="Freeform 94"/>
              <p:cNvSpPr>
                <a:spLocks noChangeArrowheads="1"/>
              </p:cNvSpPr>
              <p:nvPr/>
            </p:nvSpPr>
            <p:spPr bwMode="auto">
              <a:xfrm>
                <a:off x="1423988" y="4375150"/>
                <a:ext cx="609600" cy="606425"/>
              </a:xfrm>
              <a:custGeom>
                <a:avLst/>
                <a:gdLst>
                  <a:gd name="T0" fmla="*/ 0 w 243"/>
                  <a:gd name="T1" fmla="*/ 46 h 242"/>
                  <a:gd name="T2" fmla="*/ 183 w 243"/>
                  <a:gd name="T3" fmla="*/ 229 h 242"/>
                  <a:gd name="T4" fmla="*/ 228 w 243"/>
                  <a:gd name="T5" fmla="*/ 229 h 242"/>
                  <a:gd name="T6" fmla="*/ 230 w 243"/>
                  <a:gd name="T7" fmla="*/ 228 h 242"/>
                  <a:gd name="T8" fmla="*/ 230 w 243"/>
                  <a:gd name="T9" fmla="*/ 182 h 242"/>
                  <a:gd name="T10" fmla="*/ 47 w 243"/>
                  <a:gd name="T11" fmla="*/ 0 h 242"/>
                  <a:gd name="T12" fmla="*/ 0 w 243"/>
                  <a:gd name="T13" fmla="*/ 4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42">
                    <a:moveTo>
                      <a:pt x="0" y="46"/>
                    </a:move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6" y="242"/>
                      <a:pt x="216" y="242"/>
                      <a:pt x="228" y="229"/>
                    </a:cubicBezTo>
                    <a:cubicBezTo>
                      <a:pt x="230" y="228"/>
                      <a:pt x="230" y="228"/>
                      <a:pt x="230" y="228"/>
                    </a:cubicBezTo>
                    <a:cubicBezTo>
                      <a:pt x="243" y="215"/>
                      <a:pt x="243" y="195"/>
                      <a:pt x="230" y="182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A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8" name="Freeform 95"/>
              <p:cNvSpPr>
                <a:spLocks noChangeArrowheads="1"/>
              </p:cNvSpPr>
              <p:nvPr/>
            </p:nvSpPr>
            <p:spPr bwMode="auto">
              <a:xfrm>
                <a:off x="1423988" y="4479925"/>
                <a:ext cx="503238" cy="492125"/>
              </a:xfrm>
              <a:custGeom>
                <a:avLst/>
                <a:gdLst>
                  <a:gd name="T0" fmla="*/ 5 w 201"/>
                  <a:gd name="T1" fmla="*/ 0 h 196"/>
                  <a:gd name="T2" fmla="*/ 0 w 201"/>
                  <a:gd name="T3" fmla="*/ 4 h 196"/>
                  <a:gd name="T4" fmla="*/ 183 w 201"/>
                  <a:gd name="T5" fmla="*/ 187 h 196"/>
                  <a:gd name="T6" fmla="*/ 201 w 201"/>
                  <a:gd name="T7" fmla="*/ 196 h 196"/>
                  <a:gd name="T8" fmla="*/ 5 w 201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96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83" y="187"/>
                      <a:pt x="183" y="187"/>
                      <a:pt x="183" y="187"/>
                    </a:cubicBezTo>
                    <a:cubicBezTo>
                      <a:pt x="188" y="192"/>
                      <a:pt x="195" y="195"/>
                      <a:pt x="201" y="19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9" name="Freeform 96"/>
              <p:cNvSpPr>
                <a:spLocks noChangeArrowheads="1"/>
              </p:cNvSpPr>
              <p:nvPr/>
            </p:nvSpPr>
            <p:spPr bwMode="auto">
              <a:xfrm>
                <a:off x="1479550" y="4375150"/>
                <a:ext cx="554038" cy="576263"/>
              </a:xfrm>
              <a:custGeom>
                <a:avLst/>
                <a:gdLst>
                  <a:gd name="T0" fmla="*/ 0 w 221"/>
                  <a:gd name="T1" fmla="*/ 24 h 230"/>
                  <a:gd name="T2" fmla="*/ 206 w 221"/>
                  <a:gd name="T3" fmla="*/ 230 h 230"/>
                  <a:gd name="T4" fmla="*/ 206 w 221"/>
                  <a:gd name="T5" fmla="*/ 229 h 230"/>
                  <a:gd name="T6" fmla="*/ 208 w 221"/>
                  <a:gd name="T7" fmla="*/ 228 h 230"/>
                  <a:gd name="T8" fmla="*/ 208 w 221"/>
                  <a:gd name="T9" fmla="*/ 182 h 230"/>
                  <a:gd name="T10" fmla="*/ 25 w 221"/>
                  <a:gd name="T11" fmla="*/ 0 h 230"/>
                  <a:gd name="T12" fmla="*/ 0 w 221"/>
                  <a:gd name="T13" fmla="*/ 2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0">
                    <a:moveTo>
                      <a:pt x="0" y="24"/>
                    </a:moveTo>
                    <a:cubicBezTo>
                      <a:pt x="206" y="230"/>
                      <a:pt x="206" y="230"/>
                      <a:pt x="206" y="230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28"/>
                      <a:pt x="208" y="228"/>
                      <a:pt x="208" y="228"/>
                    </a:cubicBezTo>
                    <a:cubicBezTo>
                      <a:pt x="221" y="215"/>
                      <a:pt x="221" y="195"/>
                      <a:pt x="208" y="18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50" name="Freeform 97"/>
              <p:cNvSpPr>
                <a:spLocks noChangeArrowheads="1"/>
              </p:cNvSpPr>
              <p:nvPr/>
            </p:nvSpPr>
            <p:spPr bwMode="auto">
              <a:xfrm>
                <a:off x="1514475" y="4375150"/>
                <a:ext cx="514350" cy="533400"/>
              </a:xfrm>
              <a:custGeom>
                <a:avLst/>
                <a:gdLst>
                  <a:gd name="T0" fmla="*/ 0 w 205"/>
                  <a:gd name="T1" fmla="*/ 10 h 213"/>
                  <a:gd name="T2" fmla="*/ 202 w 205"/>
                  <a:gd name="T3" fmla="*/ 213 h 213"/>
                  <a:gd name="T4" fmla="*/ 194 w 205"/>
                  <a:gd name="T5" fmla="*/ 182 h 213"/>
                  <a:gd name="T6" fmla="*/ 11 w 205"/>
                  <a:gd name="T7" fmla="*/ 0 h 213"/>
                  <a:gd name="T8" fmla="*/ 0 w 205"/>
                  <a:gd name="T9" fmla="*/ 1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13">
                    <a:moveTo>
                      <a:pt x="0" y="10"/>
                    </a:move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5" y="202"/>
                      <a:pt x="202" y="191"/>
                      <a:pt x="194" y="182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B1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130" name="椭圆 2129"/>
            <p:cNvSpPr/>
            <p:nvPr/>
          </p:nvSpPr>
          <p:spPr>
            <a:xfrm>
              <a:off x="685800" y="3455800"/>
              <a:ext cx="725488" cy="7254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9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952" name="组合 132"/>
          <p:cNvGrpSpPr>
            <a:grpSpLocks/>
          </p:cNvGrpSpPr>
          <p:nvPr/>
        </p:nvGrpSpPr>
        <p:grpSpPr bwMode="auto">
          <a:xfrm>
            <a:off x="5275263" y="4384675"/>
            <a:ext cx="838200" cy="827088"/>
            <a:chOff x="2530475" y="2481263"/>
            <a:chExt cx="1609725" cy="1589087"/>
          </a:xfrm>
        </p:grpSpPr>
        <p:sp>
          <p:nvSpPr>
            <p:cNvPr id="36953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4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5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6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7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8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9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0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1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2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3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4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5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6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7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8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9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0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1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2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3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65659" y="5551120"/>
            <a:ext cx="662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Handwriting" pitchFamily="66" charset="0"/>
              </a:rPr>
              <a:t>TERIMA KASIH</a:t>
            </a:r>
            <a:endParaRPr lang="en-US" sz="48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22978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HARIMAU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E:\SEKOLAH\kelas 6\hewan tumb\IMG_20160510_072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66" y="1982543"/>
            <a:ext cx="5819733" cy="4364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16512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GAJAH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E:\SEKOLAH\kelas 6\hewan tumb\gaj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02" y="2046668"/>
            <a:ext cx="7397994" cy="4148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6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1031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ORANG UTAN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E:\SEKOLAH\kelas 6\hewan tumb\orang u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24" y="1955941"/>
            <a:ext cx="6646168" cy="443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22118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KOMODO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E:\SEKOLAH\kelas 6\hewan tumb\komod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49" y="1975705"/>
            <a:ext cx="6667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16864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BADAK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 descr="E:\SEKOLAH\kelas 6\hewan tumb\BAD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4" y="1938763"/>
            <a:ext cx="7863254" cy="4403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3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25500" y="1092706"/>
            <a:ext cx="47395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BURUNG CENDRAWASIH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E:\SEKOLAH\kelas 6\hewan tumb\CENDRAWAS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91" y="2052638"/>
            <a:ext cx="3972280" cy="3972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SEKOLAH\kelas 6\hewan tumb\C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00" y="2052638"/>
            <a:ext cx="5600442" cy="385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0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6243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Rafflesia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Arnoldi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E:\SEKOLAH\kelas 6\hewan tumb\Rafflesia_arnol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73" y="2033263"/>
            <a:ext cx="5645027" cy="4229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243948" y="2033263"/>
            <a:ext cx="4037610" cy="392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Memiliki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bau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sangat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menyengat</a:t>
            </a:r>
            <a:r>
              <a:rPr lang="en-US" sz="2000" dirty="0">
                <a:solidFill>
                  <a:schemeClr val="tx1"/>
                </a:solidFill>
              </a:rPr>
              <a:t>, yang </a:t>
            </a:r>
            <a:r>
              <a:rPr lang="en-US" sz="2000" dirty="0" err="1">
                <a:solidFill>
                  <a:schemeClr val="tx1"/>
                </a:solidFill>
              </a:rPr>
              <a:t>berfungsi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menarik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lalat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membantu</a:t>
            </a:r>
            <a:r>
              <a:rPr lang="en-US" sz="2000" dirty="0">
                <a:solidFill>
                  <a:schemeClr val="tx1"/>
                </a:solidFill>
              </a:rPr>
              <a:t> proses </a:t>
            </a:r>
            <a:r>
              <a:rPr lang="en-US" sz="2000" dirty="0" err="1" smtClean="0">
                <a:solidFill>
                  <a:schemeClr val="tx1"/>
                </a:solidFill>
              </a:rPr>
              <a:t>penyerbukan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Ukurannya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yang </a:t>
            </a:r>
            <a:r>
              <a:rPr lang="en-US" sz="2000" dirty="0" err="1">
                <a:solidFill>
                  <a:schemeClr val="tx1"/>
                </a:solidFill>
              </a:rPr>
              <a:t>sangat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, di </a:t>
            </a:r>
            <a:r>
              <a:rPr lang="en-US" sz="2000" dirty="0" err="1">
                <a:solidFill>
                  <a:schemeClr val="tx1"/>
                </a:solidFill>
              </a:rPr>
              <a:t>mana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mencapai</a:t>
            </a:r>
            <a:r>
              <a:rPr lang="en-US" sz="2000" dirty="0">
                <a:solidFill>
                  <a:schemeClr val="tx1"/>
                </a:solidFill>
              </a:rPr>
              <a:t> 1 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Kelopak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bunga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raflesia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arnoldi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berjumlah</a:t>
            </a:r>
            <a:r>
              <a:rPr lang="en-US" sz="2000" dirty="0">
                <a:solidFill>
                  <a:schemeClr val="tx1"/>
                </a:solidFill>
              </a:rPr>
              <a:t> 5,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mengelilingi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lobang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disebut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mulut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gentong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Pages>0</Pages>
  <Words>466</Words>
  <Characters>0</Characters>
  <Application>Microsoft Office PowerPoint</Application>
  <DocSecurity>0</DocSecurity>
  <PresentationFormat>Custom</PresentationFormat>
  <Lines>0</Lines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彩色扁平化述职报告</dc:title>
  <dc:creator>第一PPT</dc:creator>
  <cp:keywords>www.1ppt.com</cp:keywords>
  <cp:lastModifiedBy>ismail - [2010]</cp:lastModifiedBy>
  <cp:revision>56</cp:revision>
  <dcterms:created xsi:type="dcterms:W3CDTF">2014-12-04T03:43:24Z</dcterms:created>
  <dcterms:modified xsi:type="dcterms:W3CDTF">2021-08-02T04:56:12Z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E4LqrHK49949158.ppt</vt:lpwstr>
  </property>
  <property fmtid="{D5CDD505-2E9C-101B-9397-08002B2CF9AE}" pid="3" name="fileid">
    <vt:lpwstr>521340</vt:lpwstr>
  </property>
  <property fmtid="{D5CDD505-2E9C-101B-9397-08002B2CF9AE}" pid="4" name="KSOProductBuildVer">
    <vt:lpwstr>2052-10.1.0.5457</vt:lpwstr>
  </property>
</Properties>
</file>